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Playfair Display"/>
      <p:regular r:id="rId24"/>
      <p:bold r:id="rId25"/>
      <p:italic r:id="rId26"/>
      <p:boldItalic r:id="rId27"/>
    </p:embeddedFont>
    <p:embeddedFont>
      <p:font typeface="Lato"/>
      <p:regular r:id="rId28"/>
      <p:bold r:id="rId29"/>
      <p:italic r:id="rId30"/>
      <p:boldItalic r:id="rId31"/>
    </p:embeddedFont>
    <p:embeddedFont>
      <p:font typeface="Lato Black"/>
      <p:bold r:id="rId32"/>
      <p:boldItalic r:id="rId33"/>
    </p:embeddedFont>
    <p:embeddedFont>
      <p:font typeface="Merriweather"/>
      <p:regular r:id="rId34"/>
      <p:bold r:id="rId35"/>
      <p:italic r:id="rId36"/>
      <p:boldItalic r:id="rId37"/>
    </p:embeddedFont>
    <p:embeddedFont>
      <p:font typeface="Palanquin SemiBol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ED5FC9-7D6E-44EF-9BAE-91B0675D62F1}">
  <a:tblStyle styleId="{0EED5FC9-7D6E-44EF-9BAE-91B0675D62F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layfairDispl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italic.fntdata"/><Relationship Id="rId25" Type="http://schemas.openxmlformats.org/officeDocument/2006/relationships/font" Target="fonts/PlayfairDisplay-bold.fntdata"/><Relationship Id="rId28" Type="http://schemas.openxmlformats.org/officeDocument/2006/relationships/font" Target="fonts/Lato-regular.fntdata"/><Relationship Id="rId27" Type="http://schemas.openxmlformats.org/officeDocument/2006/relationships/font" Target="fonts/PlayfairDispl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LatoBlack-boldItalic.fntdata"/><Relationship Id="rId10" Type="http://schemas.openxmlformats.org/officeDocument/2006/relationships/slide" Target="slides/slide5.xml"/><Relationship Id="rId32" Type="http://schemas.openxmlformats.org/officeDocument/2006/relationships/font" Target="fonts/LatoBlack-bold.fntdata"/><Relationship Id="rId13" Type="http://schemas.openxmlformats.org/officeDocument/2006/relationships/slide" Target="slides/slide8.xml"/><Relationship Id="rId35" Type="http://schemas.openxmlformats.org/officeDocument/2006/relationships/font" Target="fonts/Merriweather-bold.fntdata"/><Relationship Id="rId12" Type="http://schemas.openxmlformats.org/officeDocument/2006/relationships/slide" Target="slides/slide7.xml"/><Relationship Id="rId34" Type="http://schemas.openxmlformats.org/officeDocument/2006/relationships/font" Target="fonts/Merriweather-regular.fntdata"/><Relationship Id="rId15" Type="http://schemas.openxmlformats.org/officeDocument/2006/relationships/slide" Target="slides/slide10.xml"/><Relationship Id="rId37" Type="http://schemas.openxmlformats.org/officeDocument/2006/relationships/font" Target="fonts/Merriweather-boldItalic.fntdata"/><Relationship Id="rId14" Type="http://schemas.openxmlformats.org/officeDocument/2006/relationships/slide" Target="slides/slide9.xml"/><Relationship Id="rId36" Type="http://schemas.openxmlformats.org/officeDocument/2006/relationships/font" Target="fonts/Merriweather-italic.fntdata"/><Relationship Id="rId17" Type="http://schemas.openxmlformats.org/officeDocument/2006/relationships/slide" Target="slides/slide12.xml"/><Relationship Id="rId39" Type="http://schemas.openxmlformats.org/officeDocument/2006/relationships/font" Target="fonts/PalanquinSemiBold-bold.fntdata"/><Relationship Id="rId16" Type="http://schemas.openxmlformats.org/officeDocument/2006/relationships/slide" Target="slides/slide11.xml"/><Relationship Id="rId38" Type="http://schemas.openxmlformats.org/officeDocument/2006/relationships/font" Target="fonts/PalanquinSemiBol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9a36df63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9a36df63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b1b363a0e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b1b363a0e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A ISCO é a taxonomia Internacional para a classificação de profissões, desenvolvida pela Organização Internacional do Trabalho (ILO) para categorizar e organizar as profissões.</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A ISCO é estruturada hierarquicamente e a sua última versão, a ISCO-08 serviu de inspiração à ESCO, uma vez que todas as ocupações da ESCO seguem a codificação utilizada pela ISCO, como podemos ver nesta imagem:</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Tal, permite a compatibilidade e interoperabilidade entre os dois sistemas.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201b842df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201b842df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b1b363a0e0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b1b363a0e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LLMs are:</a:t>
            </a:r>
            <a:endParaRPr sz="1300">
              <a:solidFill>
                <a:schemeClr val="dk1"/>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t/>
            </a:r>
            <a:endParaRPr sz="1300">
              <a:solidFill>
                <a:schemeClr val="dk1"/>
              </a:solidFill>
              <a:latin typeface="Lato"/>
              <a:ea typeface="Lato"/>
              <a:cs typeface="Lato"/>
              <a:sym typeface="Lato"/>
            </a:endParaRPr>
          </a:p>
          <a:p>
            <a:pPr indent="-311150" lvl="0" marL="457200" rtl="0" algn="just">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Neural Networks with billions of parameters</a:t>
            </a:r>
            <a:endParaRPr sz="1300">
              <a:solidFill>
                <a:schemeClr val="dk1"/>
              </a:solidFill>
              <a:latin typeface="Lato"/>
              <a:ea typeface="Lato"/>
              <a:cs typeface="Lato"/>
              <a:sym typeface="Lato"/>
            </a:endParaRPr>
          </a:p>
          <a:p>
            <a:pPr indent="0" lvl="0" marL="457200" rtl="0" algn="just">
              <a:lnSpc>
                <a:spcPct val="115000"/>
              </a:lnSpc>
              <a:spcBef>
                <a:spcPts val="0"/>
              </a:spcBef>
              <a:spcAft>
                <a:spcPts val="0"/>
              </a:spcAft>
              <a:buClr>
                <a:schemeClr val="dk1"/>
              </a:buClr>
              <a:buSzPts val="1100"/>
              <a:buFont typeface="Arial"/>
              <a:buNone/>
            </a:pPr>
            <a:r>
              <a:t/>
            </a:r>
            <a:endParaRPr sz="1300">
              <a:solidFill>
                <a:schemeClr val="dk1"/>
              </a:solidFill>
              <a:latin typeface="Lato"/>
              <a:ea typeface="Lato"/>
              <a:cs typeface="Lato"/>
              <a:sym typeface="Lato"/>
            </a:endParaRPr>
          </a:p>
          <a:p>
            <a:pPr indent="-311150" lvl="0" marL="457200" rtl="0" algn="just">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Trained on vast quantities of unlabelled data (to understand language patterns, grammar and semantics) and labelled data (to guide the model towards more specific tasks)</a:t>
            </a:r>
            <a:endParaRPr sz="1300">
              <a:solidFill>
                <a:schemeClr val="dk1"/>
              </a:solidFill>
              <a:latin typeface="Lato"/>
              <a:ea typeface="Lato"/>
              <a:cs typeface="Lato"/>
              <a:sym typeface="Lato"/>
            </a:endParaRPr>
          </a:p>
          <a:p>
            <a:pPr indent="0" lvl="0" marL="457200" rtl="0" algn="just">
              <a:lnSpc>
                <a:spcPct val="115000"/>
              </a:lnSpc>
              <a:spcBef>
                <a:spcPts val="0"/>
              </a:spcBef>
              <a:spcAft>
                <a:spcPts val="0"/>
              </a:spcAft>
              <a:buClr>
                <a:schemeClr val="dk1"/>
              </a:buClr>
              <a:buSzPts val="1100"/>
              <a:buFont typeface="Arial"/>
              <a:buNone/>
            </a:pPr>
            <a:r>
              <a:t/>
            </a:r>
            <a:endParaRPr sz="1300">
              <a:solidFill>
                <a:schemeClr val="dk1"/>
              </a:solidFill>
              <a:latin typeface="Lato"/>
              <a:ea typeface="Lato"/>
              <a:cs typeface="Lato"/>
              <a:sym typeface="Lato"/>
            </a:endParaRPr>
          </a:p>
          <a:p>
            <a:pPr indent="-311150" lvl="0" marL="457200" rtl="0" algn="just">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Dependent on Natural Language Processing (NLP), since it handles tasks such as tokenization, part-of-speech tagging and entity recognition, essential for training LLMs effectively </a:t>
            </a:r>
            <a:endParaRPr sz="1300">
              <a:solidFill>
                <a:schemeClr val="dk1"/>
              </a:solidFill>
              <a:latin typeface="Lato"/>
              <a:ea typeface="Lato"/>
              <a:cs typeface="Lato"/>
              <a:sym typeface="Lato"/>
            </a:endParaRPr>
          </a:p>
          <a:p>
            <a:pPr indent="0" lvl="0" marL="457200" rtl="0" algn="just">
              <a:lnSpc>
                <a:spcPct val="115000"/>
              </a:lnSpc>
              <a:spcBef>
                <a:spcPts val="0"/>
              </a:spcBef>
              <a:spcAft>
                <a:spcPts val="0"/>
              </a:spcAft>
              <a:buClr>
                <a:schemeClr val="dk1"/>
              </a:buClr>
              <a:buSzPts val="1100"/>
              <a:buFont typeface="Arial"/>
              <a:buNone/>
            </a:pPr>
            <a:r>
              <a:t/>
            </a:r>
            <a:endParaRPr sz="1300">
              <a:solidFill>
                <a:schemeClr val="dk1"/>
              </a:solidFill>
              <a:latin typeface="Lato"/>
              <a:ea typeface="Lato"/>
              <a:cs typeface="Lato"/>
              <a:sym typeface="Lato"/>
            </a:endParaRPr>
          </a:p>
          <a:p>
            <a:pPr indent="-311150" lvl="0" marL="457200" rtl="0" algn="just">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Powerful frameworks for text processing with role-playing ability and human language comprehension</a:t>
            </a:r>
            <a:endParaRPr sz="1300">
              <a:solidFill>
                <a:schemeClr val="dk1"/>
              </a:solidFill>
              <a:latin typeface="Lato"/>
              <a:ea typeface="Lato"/>
              <a:cs typeface="Lato"/>
              <a:sym typeface="Lato"/>
            </a:endParaRPr>
          </a:p>
          <a:p>
            <a:pPr indent="0" lvl="0" marL="457200" rtl="0" algn="just">
              <a:lnSpc>
                <a:spcPct val="115000"/>
              </a:lnSpc>
              <a:spcBef>
                <a:spcPts val="0"/>
              </a:spcBef>
              <a:spcAft>
                <a:spcPts val="0"/>
              </a:spcAft>
              <a:buClr>
                <a:schemeClr val="dk1"/>
              </a:buClr>
              <a:buSzPts val="1100"/>
              <a:buFont typeface="Arial"/>
              <a:buNone/>
            </a:pPr>
            <a:r>
              <a:t/>
            </a:r>
            <a:endParaRPr sz="1300">
              <a:solidFill>
                <a:schemeClr val="dk1"/>
              </a:solidFill>
              <a:latin typeface="Lato"/>
              <a:ea typeface="Lato"/>
              <a:cs typeface="Lato"/>
              <a:sym typeface="Lato"/>
            </a:endParaRPr>
          </a:p>
          <a:p>
            <a:pPr indent="-311150" lvl="0" marL="457200" rtl="0" algn="just">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An integral part of a wide range of applications (ex. </a:t>
            </a:r>
            <a:r>
              <a:rPr i="1" lang="en" sz="1300">
                <a:solidFill>
                  <a:schemeClr val="dk1"/>
                </a:solidFill>
                <a:latin typeface="Lato"/>
                <a:ea typeface="Lato"/>
                <a:cs typeface="Lato"/>
                <a:sym typeface="Lato"/>
              </a:rPr>
              <a:t>chatbots</a:t>
            </a:r>
            <a:r>
              <a:rPr lang="en" sz="1300">
                <a:solidFill>
                  <a:schemeClr val="dk1"/>
                </a:solidFill>
                <a:latin typeface="Lato"/>
                <a:ea typeface="Lato"/>
                <a:cs typeface="Lato"/>
                <a:sym typeface="Lato"/>
              </a:rPr>
              <a:t>, translators, content recommendation systems, …)</a:t>
            </a:r>
            <a:endParaRPr sz="1300">
              <a:solidFill>
                <a:srgbClr val="2A2828"/>
              </a:solidFill>
              <a:latin typeface="Lato"/>
              <a:ea typeface="Lato"/>
              <a:cs typeface="Lato"/>
              <a:sym typeface="Lato"/>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201b842df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201b842df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b1b363a0e0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b1b363a0e0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With the increasing use and importance of LLMs, the concern in developing and optimizing prompts to achieve the best possible answers gave rise to a new discipline, Prompt Engineering.</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Prompt Engineering gathers the set of techniques to enhance the interaction and development with LLMs, allowing for their augmentation with domain knowledge and external tools.</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Com o aumento do uso e da importância dos LLMs, surgiu uma nova área de estudos, chamada Prompt Engineering. O seu objetivo é desenvolver e otimizar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Zero-Shot Prompting is understood as providing a prompt to the</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model that is not part of the training data, but for which the model can provide a desirable</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result or answer [18].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b1c6ed1bba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b1c6ed1bba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8a5754747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8a5754747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404f607d5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404f607d5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p>
          <a:p>
            <a:pPr indent="45720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457200" lvl="0" marL="0" rtl="0" algn="just">
              <a:lnSpc>
                <a:spcPct val="115000"/>
              </a:lnSpc>
              <a:spcBef>
                <a:spcPts val="0"/>
              </a:spcBef>
              <a:spcAft>
                <a:spcPts val="0"/>
              </a:spcAft>
              <a:buClr>
                <a:schemeClr val="dk1"/>
              </a:buClr>
              <a:buSzPts val="1100"/>
              <a:buFont typeface="Arial"/>
              <a:buNone/>
            </a:pPr>
            <a:r>
              <a:rPr lang="en" sz="1200">
                <a:solidFill>
                  <a:schemeClr val="dk1"/>
                </a:solidFill>
              </a:rPr>
              <a:t>A escalabilidade desta ferramenta de CRM parece ser mais elevada do que projetamos no relatório anterior, visto que usa uma arquitetura de base de dados escalável, que pode lidar com muitos registos e oferece opções para otimizar o desempenho, como o uso de índices e a exclusão de registos antigos. Além disso, a EspoCRM oferece recursos de backup e restauração de dados para garantir a integridade da base de dados.</a:t>
            </a:r>
            <a:endParaRPr sz="1200">
              <a:solidFill>
                <a:schemeClr val="dk1"/>
              </a:solidFill>
            </a:endParaRPr>
          </a:p>
          <a:p>
            <a:pPr indent="457200" lvl="0" marL="0" rtl="0" algn="just">
              <a:lnSpc>
                <a:spcPct val="115000"/>
              </a:lnSpc>
              <a:spcBef>
                <a:spcPts val="0"/>
              </a:spcBef>
              <a:spcAft>
                <a:spcPts val="0"/>
              </a:spcAft>
              <a:buClr>
                <a:schemeClr val="dk1"/>
              </a:buClr>
              <a:buSzPts val="1100"/>
              <a:buFont typeface="Arial"/>
              <a:buNone/>
            </a:pPr>
            <a:r>
              <a:rPr lang="en" sz="1200">
                <a:solidFill>
                  <a:schemeClr val="dk1"/>
                </a:solidFill>
              </a:rPr>
              <a:t>A sua escalabilidade depende de vários outros fatores, como das limitações do sistema em si e da otimização, pelo que se pode concluir que, em termos de quantidade de dados, não apresentaria um impedimento para a dimensão da Universidade de Aveiro.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b1c6ed1bb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b1c6ed1bb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p>
          <a:p>
            <a:pPr indent="457200" lvl="0" marL="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457200" lvl="0" marL="0" rtl="0" algn="just">
              <a:lnSpc>
                <a:spcPct val="115000"/>
              </a:lnSpc>
              <a:spcBef>
                <a:spcPts val="0"/>
              </a:spcBef>
              <a:spcAft>
                <a:spcPts val="0"/>
              </a:spcAft>
              <a:buClr>
                <a:schemeClr val="dk1"/>
              </a:buClr>
              <a:buSzPts val="1100"/>
              <a:buFont typeface="Arial"/>
              <a:buNone/>
            </a:pPr>
            <a:r>
              <a:rPr lang="en" sz="1200">
                <a:solidFill>
                  <a:schemeClr val="dk1"/>
                </a:solidFill>
              </a:rPr>
              <a:t>A escalabilidade desta ferramenta de CRM parece ser mais elevada do que projetamos no relatório anterior, visto que usa uma arquitetura de base de dados escalável, que pode lidar com muitos registos e oferece opções para otimizar o desempenho, como o uso de índices e a exclusão de registos antigos. Além disso, a EspoCRM oferece recursos de backup e restauração de dados para garantir a integridade da base de dados.</a:t>
            </a:r>
            <a:endParaRPr sz="1200">
              <a:solidFill>
                <a:schemeClr val="dk1"/>
              </a:solidFill>
            </a:endParaRPr>
          </a:p>
          <a:p>
            <a:pPr indent="457200" lvl="0" marL="0" rtl="0" algn="just">
              <a:lnSpc>
                <a:spcPct val="115000"/>
              </a:lnSpc>
              <a:spcBef>
                <a:spcPts val="0"/>
              </a:spcBef>
              <a:spcAft>
                <a:spcPts val="0"/>
              </a:spcAft>
              <a:buClr>
                <a:schemeClr val="dk1"/>
              </a:buClr>
              <a:buSzPts val="1100"/>
              <a:buFont typeface="Arial"/>
              <a:buNone/>
            </a:pPr>
            <a:r>
              <a:rPr lang="en" sz="1200">
                <a:solidFill>
                  <a:schemeClr val="dk1"/>
                </a:solidFill>
              </a:rPr>
              <a:t>A sua escalabilidade depende de vários outros fatores, como das limitações do sistema em si e da otimização, pelo que se pode concluir que, em termos de quantidade de dados, não apresentaria um impedimento para a dimensão da Universidade de Aveiro.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97b0c871f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97b0c871f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a5e0f777a9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a5e0f777a9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a5e0f777a9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a5e0f777a9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Atualmente, os avanços tecnológicos e a evolução contínua do conhecimento criaram a necessidade de aprendizagem ao longo da vida,</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Pequenos módulos como as microcredenciais tornaram-se essenciais na atualização e requalificação profissional.</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No entanto, o setor empresarial enfrenta o desafio de identificar ofertas formativas para colmatar as lacunas dos seus trabalhadores, bem como em associar as mesmas ofertas formativas à aquisição efetiva de conhecimento e competências.</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A fim de resolver estes problemas, a Comissão Europeia criou a ESCO, a taxonomia para a classificação das Competências e Profissões da União Europeia.</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A ESCO dispõe de uma API que pode ser integrada em sistemas computacionais mas que, infelizmente, não é capaz de mapear adequadamente os conteúdos de uma oferta formativa às competências da taxonomia.</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Assim, nasceu a ideia para esta dissertação - desenvolver um sistema computacional capaz de determinar as competências ESCO associadas a ofertas formativas. Mais concretamente, à da Universidade de Aveiro. Tirando proveito das potencialidades de Large Language Models (LLMs) e Natural Language Processing (NLP) para esse efeito.</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89cddaa78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89cddaa78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A oferta formativa da UA está disponível no formato de Dossiers Pedagógicos (DPUCs) que funcionam como bilhetes de identidade das Unidades Curriculares da UA (UCs). Estes DPUCs têm vários campos, como nome da UC, resultados da aprendizagem, requisitos, avaliação, metodologia, conteúdos, …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No entanto, nem todos os campos são relevantes para obter uma lista de competências ESCO, o que vai ser explicado mais à frente.</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89cddaa78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89cddaa78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O objetivo final é fornecer à comunidade académica da UA uma plataforma que permita:</a:t>
            </a:r>
            <a:endParaRPr>
              <a:solidFill>
                <a:schemeClr val="dk1"/>
              </a:solidFill>
            </a:endParaRPr>
          </a:p>
          <a:p>
            <a:pPr indent="-298450" lvl="0" marL="457200" rtl="0" algn="just">
              <a:lnSpc>
                <a:spcPct val="115000"/>
              </a:lnSpc>
              <a:spcBef>
                <a:spcPts val="0"/>
              </a:spcBef>
              <a:spcAft>
                <a:spcPts val="0"/>
              </a:spcAft>
              <a:buClr>
                <a:schemeClr val="dk1"/>
              </a:buClr>
              <a:buSzPts val="1100"/>
              <a:buChar char="●"/>
            </a:pPr>
            <a:r>
              <a:rPr lang="en">
                <a:solidFill>
                  <a:schemeClr val="dk1"/>
                </a:solidFill>
              </a:rPr>
              <a:t>aos alunos compreenderem melhor a oferta educativa da UA </a:t>
            </a:r>
            <a:endParaRPr>
              <a:solidFill>
                <a:schemeClr val="dk1"/>
              </a:solidFill>
            </a:endParaRPr>
          </a:p>
          <a:p>
            <a:pPr indent="-298450" lvl="0" marL="457200" rtl="0" algn="just">
              <a:lnSpc>
                <a:spcPct val="115000"/>
              </a:lnSpc>
              <a:spcBef>
                <a:spcPts val="0"/>
              </a:spcBef>
              <a:spcAft>
                <a:spcPts val="0"/>
              </a:spcAft>
              <a:buClr>
                <a:schemeClr val="dk1"/>
              </a:buClr>
              <a:buSzPts val="1100"/>
              <a:buChar char="●"/>
            </a:pPr>
            <a:r>
              <a:rPr lang="en">
                <a:solidFill>
                  <a:schemeClr val="dk1"/>
                </a:solidFill>
              </a:rPr>
              <a:t>aos representantes dos Recursos Humanos das empresas, reconhecerem as competências dos antigos estudantes da UA aquando da sua contratação.</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a00e37ba4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a00e37ba4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b1b363a0e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b1b363a0e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Clr>
                <a:schemeClr val="dk1"/>
              </a:buClr>
              <a:buSzPts val="1100"/>
              <a:buChar char="●"/>
            </a:pPr>
            <a:r>
              <a:rPr lang="en">
                <a:solidFill>
                  <a:schemeClr val="dk1"/>
                </a:solidFill>
              </a:rPr>
              <a:t>Standardização e clareza - uma vez que estas taxonomias têm como objetivo fornecer uma linguagem comum para descrever profissões e competências, o que é particularmente útil na globalização do mercado de trabalho e na facilitação da mobilidade de trabalhadores. Por exemplo, um estudante universitário que …</a:t>
            </a:r>
            <a:endParaRPr>
              <a:solidFill>
                <a:schemeClr val="dk1"/>
              </a:solidFill>
            </a:endParaRPr>
          </a:p>
          <a:p>
            <a:pPr indent="-298450" lvl="0" marL="457200" rtl="0" algn="just">
              <a:lnSpc>
                <a:spcPct val="115000"/>
              </a:lnSpc>
              <a:spcBef>
                <a:spcPts val="0"/>
              </a:spcBef>
              <a:spcAft>
                <a:spcPts val="0"/>
              </a:spcAft>
              <a:buClr>
                <a:schemeClr val="dk1"/>
              </a:buClr>
              <a:buSzPts val="1100"/>
              <a:buChar char="●"/>
            </a:pPr>
            <a:r>
              <a:rPr lang="en">
                <a:solidFill>
                  <a:schemeClr val="dk1"/>
                </a:solidFill>
              </a:rPr>
              <a:t>Desenvolvimento e orientação profissional - estas taxonomias fornecem sugestões de formações para que os lifelong learners possam atualizar ou requalificar as suas competências.</a:t>
            </a:r>
            <a:endParaRPr>
              <a:solidFill>
                <a:schemeClr val="dk1"/>
              </a:solidFill>
            </a:endParaRPr>
          </a:p>
          <a:p>
            <a:pPr indent="-298450" lvl="0" marL="457200" rtl="0" algn="just">
              <a:lnSpc>
                <a:spcPct val="115000"/>
              </a:lnSpc>
              <a:spcBef>
                <a:spcPts val="0"/>
              </a:spcBef>
              <a:spcAft>
                <a:spcPts val="0"/>
              </a:spcAft>
              <a:buClr>
                <a:schemeClr val="dk1"/>
              </a:buClr>
              <a:buSzPts val="1100"/>
              <a:buChar char="●"/>
            </a:pPr>
            <a:r>
              <a:rPr lang="en">
                <a:solidFill>
                  <a:schemeClr val="dk1"/>
                </a:solidFill>
              </a:rPr>
              <a:t>Recrutamento e gestão de recursos humanos - as empresas podem utilizar estas taxonomias para definir ofertas de emprego e avaliar requisitos de competências.</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89cddaa78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89cddaa78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A ESCO é a taxonomia europeia para a classificação de competências, qualificações e profissões.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Está disponível em 28 línguas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descreve, identifica e classifica as competências e profissões relevantes para o mercado de trabalho da União Europeia.</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Atualmente, conta com 3,008 profissões e 13,890 competências.</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Tem uma estrutura hierarquica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Tem 2 APIs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flipH="1">
            <a:off x="1098950" y="1393575"/>
            <a:ext cx="3258600" cy="1903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5200"/>
              <a:buNone/>
              <a:defRPr sz="5300">
                <a:solidFill>
                  <a:schemeClr val="dk1"/>
                </a:solidFill>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p:txBody>
      </p:sp>
      <p:sp>
        <p:nvSpPr>
          <p:cNvPr id="11" name="Google Shape;11;p2"/>
          <p:cNvSpPr txBox="1"/>
          <p:nvPr>
            <p:ph idx="1" type="subTitle"/>
          </p:nvPr>
        </p:nvSpPr>
        <p:spPr>
          <a:xfrm>
            <a:off x="1098950" y="3273479"/>
            <a:ext cx="2274900" cy="746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None/>
              <a:defRPr sz="14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grpSp>
        <p:nvGrpSpPr>
          <p:cNvPr id="12" name="Google Shape;12;p2"/>
          <p:cNvGrpSpPr/>
          <p:nvPr/>
        </p:nvGrpSpPr>
        <p:grpSpPr>
          <a:xfrm>
            <a:off x="-33687" y="0"/>
            <a:ext cx="1499875" cy="1607950"/>
            <a:chOff x="-33687" y="113450"/>
            <a:chExt cx="1499875" cy="1607950"/>
          </a:xfrm>
        </p:grpSpPr>
        <p:sp>
          <p:nvSpPr>
            <p:cNvPr id="13" name="Google Shape;13;p2"/>
            <p:cNvSpPr/>
            <p:nvPr/>
          </p:nvSpPr>
          <p:spPr>
            <a:xfrm flipH="1">
              <a:off x="-33687" y="113450"/>
              <a:ext cx="1002000" cy="1607950"/>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a:off x="344813" y="1374575"/>
              <a:ext cx="543025" cy="345825"/>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809088" y="420675"/>
              <a:ext cx="657100" cy="644925"/>
            </a:xfrm>
            <a:custGeom>
              <a:rect b="b" l="l" r="r" t="t"/>
              <a:pathLst>
                <a:path extrusionOk="0" h="25797" w="26284">
                  <a:moveTo>
                    <a:pt x="16555" y="0"/>
                  </a:moveTo>
                  <a:cubicBezTo>
                    <a:pt x="14261" y="0"/>
                    <a:pt x="11956" y="260"/>
                    <a:pt x="9728" y="802"/>
                  </a:cubicBezTo>
                  <a:cubicBezTo>
                    <a:pt x="6863" y="1510"/>
                    <a:pt x="4811" y="3349"/>
                    <a:pt x="3219" y="5861"/>
                  </a:cubicBezTo>
                  <a:cubicBezTo>
                    <a:pt x="2618" y="6851"/>
                    <a:pt x="2088" y="7948"/>
                    <a:pt x="1698" y="9080"/>
                  </a:cubicBezTo>
                  <a:cubicBezTo>
                    <a:pt x="0" y="14067"/>
                    <a:pt x="1026" y="20965"/>
                    <a:pt x="5837" y="24007"/>
                  </a:cubicBezTo>
                  <a:cubicBezTo>
                    <a:pt x="7927" y="25325"/>
                    <a:pt x="10601" y="25796"/>
                    <a:pt x="13221" y="25796"/>
                  </a:cubicBezTo>
                  <a:cubicBezTo>
                    <a:pt x="14681" y="25796"/>
                    <a:pt x="16124" y="25650"/>
                    <a:pt x="17440" y="25422"/>
                  </a:cubicBezTo>
                  <a:cubicBezTo>
                    <a:pt x="18253" y="25281"/>
                    <a:pt x="19102" y="25104"/>
                    <a:pt x="19881" y="24856"/>
                  </a:cubicBezTo>
                  <a:cubicBezTo>
                    <a:pt x="19668" y="18772"/>
                    <a:pt x="20871" y="12723"/>
                    <a:pt x="23383" y="7170"/>
                  </a:cubicBezTo>
                  <a:cubicBezTo>
                    <a:pt x="24196" y="5365"/>
                    <a:pt x="25151" y="3632"/>
                    <a:pt x="26283" y="2005"/>
                  </a:cubicBezTo>
                  <a:cubicBezTo>
                    <a:pt x="24798" y="1333"/>
                    <a:pt x="23241" y="838"/>
                    <a:pt x="21649" y="519"/>
                  </a:cubicBezTo>
                  <a:cubicBezTo>
                    <a:pt x="20376" y="236"/>
                    <a:pt x="19067" y="95"/>
                    <a:pt x="17758" y="24"/>
                  </a:cubicBezTo>
                  <a:cubicBezTo>
                    <a:pt x="17358" y="8"/>
                    <a:pt x="16957" y="0"/>
                    <a:pt x="16555"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 name="Google Shape;16;p2"/>
          <p:cNvGrpSpPr/>
          <p:nvPr/>
        </p:nvGrpSpPr>
        <p:grpSpPr>
          <a:xfrm flipH="1" rot="10800000">
            <a:off x="7856046" y="-399025"/>
            <a:ext cx="1530279" cy="1554808"/>
            <a:chOff x="-4" y="3974850"/>
            <a:chExt cx="1530279" cy="1554808"/>
          </a:xfrm>
        </p:grpSpPr>
        <p:sp>
          <p:nvSpPr>
            <p:cNvPr id="17" name="Google Shape;17;p2"/>
            <p:cNvSpPr/>
            <p:nvPr/>
          </p:nvSpPr>
          <p:spPr>
            <a:xfrm flipH="1">
              <a:off x="-4" y="3974850"/>
              <a:ext cx="1530279" cy="1554808"/>
            </a:xfrm>
            <a:custGeom>
              <a:rect b="b" l="l" r="r" t="t"/>
              <a:pathLst>
                <a:path extrusionOk="0" h="35941" w="35374">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flipH="1">
              <a:off x="725339" y="4016162"/>
              <a:ext cx="647343" cy="633283"/>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flipH="1">
              <a:off x="85704" y="4647702"/>
              <a:ext cx="901365" cy="49476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4" name="Shape 104"/>
        <p:cNvGrpSpPr/>
        <p:nvPr/>
      </p:nvGrpSpPr>
      <p:grpSpPr>
        <a:xfrm>
          <a:off x="0" y="0"/>
          <a:ext cx="0" cy="0"/>
          <a:chOff x="0" y="0"/>
          <a:chExt cx="0" cy="0"/>
        </a:xfrm>
      </p:grpSpPr>
      <p:sp>
        <p:nvSpPr>
          <p:cNvPr id="105" name="Google Shape;105;p11"/>
          <p:cNvSpPr txBox="1"/>
          <p:nvPr>
            <p:ph hasCustomPrompt="1" type="title"/>
          </p:nvPr>
        </p:nvSpPr>
        <p:spPr>
          <a:xfrm>
            <a:off x="716250" y="1874250"/>
            <a:ext cx="4258200" cy="13950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8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6" name="Google Shape;106;p11"/>
          <p:cNvSpPr txBox="1"/>
          <p:nvPr>
            <p:ph idx="1" type="subTitle"/>
          </p:nvPr>
        </p:nvSpPr>
        <p:spPr>
          <a:xfrm>
            <a:off x="716250" y="3256794"/>
            <a:ext cx="1985700" cy="756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grpSp>
        <p:nvGrpSpPr>
          <p:cNvPr id="107" name="Google Shape;107;p11"/>
          <p:cNvGrpSpPr/>
          <p:nvPr/>
        </p:nvGrpSpPr>
        <p:grpSpPr>
          <a:xfrm>
            <a:off x="7541968" y="3505591"/>
            <a:ext cx="1985861" cy="1765938"/>
            <a:chOff x="3033525" y="2679425"/>
            <a:chExt cx="1834175" cy="1631050"/>
          </a:xfrm>
        </p:grpSpPr>
        <p:sp>
          <p:nvSpPr>
            <p:cNvPr id="108" name="Google Shape;108;p11"/>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11"/>
          <p:cNvGrpSpPr/>
          <p:nvPr/>
        </p:nvGrpSpPr>
        <p:grpSpPr>
          <a:xfrm flipH="1">
            <a:off x="-72825" y="0"/>
            <a:ext cx="1228400" cy="1822350"/>
            <a:chOff x="3639300" y="-576150"/>
            <a:chExt cx="1228400" cy="1822350"/>
          </a:xfrm>
        </p:grpSpPr>
        <p:sp>
          <p:nvSpPr>
            <p:cNvPr id="112" name="Google Shape;112;p11"/>
            <p:cNvSpPr/>
            <p:nvPr/>
          </p:nvSpPr>
          <p:spPr>
            <a:xfrm>
              <a:off x="4141625" y="7412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3749850" y="-576150"/>
              <a:ext cx="1117850" cy="1586525"/>
            </a:xfrm>
            <a:custGeom>
              <a:rect b="b" l="l" r="r" t="t"/>
              <a:pathLst>
                <a:path extrusionOk="0" h="63461" w="44714">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3639300" y="-321450"/>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3841825" y="-167575"/>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11"/>
          <p:cNvGrpSpPr/>
          <p:nvPr/>
        </p:nvGrpSpPr>
        <p:grpSpPr>
          <a:xfrm>
            <a:off x="8171375" y="-116701"/>
            <a:ext cx="1009050" cy="527050"/>
            <a:chOff x="6268475" y="1301925"/>
            <a:chExt cx="1009050" cy="527050"/>
          </a:xfrm>
        </p:grpSpPr>
        <p:sp>
          <p:nvSpPr>
            <p:cNvPr id="117" name="Google Shape;117;p11"/>
            <p:cNvSpPr/>
            <p:nvPr/>
          </p:nvSpPr>
          <p:spPr>
            <a:xfrm>
              <a:off x="6268475" y="1301925"/>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0" name="Shape 120"/>
        <p:cNvGrpSpPr/>
        <p:nvPr/>
      </p:nvGrpSpPr>
      <p:grpSpPr>
        <a:xfrm>
          <a:off x="0" y="0"/>
          <a:ext cx="0" cy="0"/>
          <a:chOff x="0" y="0"/>
          <a:chExt cx="0" cy="0"/>
        </a:xfrm>
      </p:grpSpPr>
      <p:sp>
        <p:nvSpPr>
          <p:cNvPr id="121" name="Google Shape;121;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TITLE_AND_TWO_COLUMNS_1">
    <p:spTree>
      <p:nvGrpSpPr>
        <p:cNvPr id="122" name="Shape 122"/>
        <p:cNvGrpSpPr/>
        <p:nvPr/>
      </p:nvGrpSpPr>
      <p:grpSpPr>
        <a:xfrm>
          <a:off x="0" y="0"/>
          <a:ext cx="0" cy="0"/>
          <a:chOff x="0" y="0"/>
          <a:chExt cx="0" cy="0"/>
        </a:xfrm>
      </p:grpSpPr>
      <p:sp>
        <p:nvSpPr>
          <p:cNvPr id="123" name="Google Shape;123;p13"/>
          <p:cNvSpPr txBox="1"/>
          <p:nvPr>
            <p:ph type="title"/>
          </p:nvPr>
        </p:nvSpPr>
        <p:spPr>
          <a:xfrm>
            <a:off x="716250" y="539496"/>
            <a:ext cx="38556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 name="Google Shape;124;p13"/>
          <p:cNvSpPr txBox="1"/>
          <p:nvPr>
            <p:ph idx="1" type="subTitle"/>
          </p:nvPr>
        </p:nvSpPr>
        <p:spPr>
          <a:xfrm>
            <a:off x="6874133" y="4078998"/>
            <a:ext cx="1551900" cy="56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5" name="Google Shape;125;p13"/>
          <p:cNvSpPr txBox="1"/>
          <p:nvPr>
            <p:ph idx="2" type="subTitle"/>
          </p:nvPr>
        </p:nvSpPr>
        <p:spPr>
          <a:xfrm>
            <a:off x="6875842" y="2851466"/>
            <a:ext cx="1551900" cy="56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6" name="Google Shape;126;p13"/>
          <p:cNvSpPr txBox="1"/>
          <p:nvPr>
            <p:ph idx="3" type="subTitle"/>
          </p:nvPr>
        </p:nvSpPr>
        <p:spPr>
          <a:xfrm>
            <a:off x="6874137" y="3669179"/>
            <a:ext cx="1553400" cy="3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7" name="Google Shape;127;p13"/>
          <p:cNvSpPr txBox="1"/>
          <p:nvPr>
            <p:ph idx="4" type="subTitle"/>
          </p:nvPr>
        </p:nvSpPr>
        <p:spPr>
          <a:xfrm>
            <a:off x="6874134" y="2443597"/>
            <a:ext cx="1553400" cy="3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8" name="Google Shape;128;p13"/>
          <p:cNvSpPr txBox="1"/>
          <p:nvPr>
            <p:ph idx="5" type="subTitle"/>
          </p:nvPr>
        </p:nvSpPr>
        <p:spPr>
          <a:xfrm>
            <a:off x="6874987" y="1623941"/>
            <a:ext cx="1551900" cy="56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9" name="Google Shape;129;p13"/>
          <p:cNvSpPr txBox="1"/>
          <p:nvPr>
            <p:ph idx="6" type="subTitle"/>
          </p:nvPr>
        </p:nvSpPr>
        <p:spPr>
          <a:xfrm>
            <a:off x="6873279" y="1216073"/>
            <a:ext cx="1553400" cy="3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0" name="Google Shape;130;p13"/>
          <p:cNvSpPr txBox="1"/>
          <p:nvPr>
            <p:ph idx="7" type="subTitle"/>
          </p:nvPr>
        </p:nvSpPr>
        <p:spPr>
          <a:xfrm>
            <a:off x="720028" y="4078996"/>
            <a:ext cx="1548900" cy="56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31" name="Google Shape;131;p13"/>
          <p:cNvSpPr txBox="1"/>
          <p:nvPr>
            <p:ph idx="8" type="subTitle"/>
          </p:nvPr>
        </p:nvSpPr>
        <p:spPr>
          <a:xfrm>
            <a:off x="721734" y="2851464"/>
            <a:ext cx="1548900" cy="56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32" name="Google Shape;132;p13"/>
          <p:cNvSpPr txBox="1"/>
          <p:nvPr>
            <p:ph idx="9" type="subTitle"/>
          </p:nvPr>
        </p:nvSpPr>
        <p:spPr>
          <a:xfrm>
            <a:off x="720032" y="3669177"/>
            <a:ext cx="1550700" cy="39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33" name="Google Shape;133;p13"/>
          <p:cNvSpPr txBox="1"/>
          <p:nvPr>
            <p:ph idx="13" type="subTitle"/>
          </p:nvPr>
        </p:nvSpPr>
        <p:spPr>
          <a:xfrm>
            <a:off x="720029" y="2443595"/>
            <a:ext cx="1550700" cy="39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34" name="Google Shape;134;p13"/>
          <p:cNvSpPr txBox="1"/>
          <p:nvPr>
            <p:ph idx="14" type="subTitle"/>
          </p:nvPr>
        </p:nvSpPr>
        <p:spPr>
          <a:xfrm>
            <a:off x="720881" y="1623939"/>
            <a:ext cx="1548900" cy="56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35" name="Google Shape;135;p13"/>
          <p:cNvSpPr txBox="1"/>
          <p:nvPr>
            <p:ph idx="15" type="subTitle"/>
          </p:nvPr>
        </p:nvSpPr>
        <p:spPr>
          <a:xfrm>
            <a:off x="719175" y="1216071"/>
            <a:ext cx="1550700" cy="39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grpSp>
        <p:nvGrpSpPr>
          <p:cNvPr id="136" name="Google Shape;136;p13"/>
          <p:cNvGrpSpPr/>
          <p:nvPr/>
        </p:nvGrpSpPr>
        <p:grpSpPr>
          <a:xfrm>
            <a:off x="8204100" y="-143550"/>
            <a:ext cx="1009050" cy="527050"/>
            <a:chOff x="6268475" y="1301925"/>
            <a:chExt cx="1009050" cy="527050"/>
          </a:xfrm>
        </p:grpSpPr>
        <p:sp>
          <p:nvSpPr>
            <p:cNvPr id="137" name="Google Shape;137;p13"/>
            <p:cNvSpPr/>
            <p:nvPr/>
          </p:nvSpPr>
          <p:spPr>
            <a:xfrm>
              <a:off x="6268475" y="1301925"/>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13"/>
          <p:cNvGrpSpPr/>
          <p:nvPr/>
        </p:nvGrpSpPr>
        <p:grpSpPr>
          <a:xfrm>
            <a:off x="-69425" y="-98462"/>
            <a:ext cx="1064775" cy="1144725"/>
            <a:chOff x="499875" y="1396550"/>
            <a:chExt cx="1064775" cy="1144725"/>
          </a:xfrm>
        </p:grpSpPr>
        <p:sp>
          <p:nvSpPr>
            <p:cNvPr id="140" name="Google Shape;140;p13"/>
            <p:cNvSpPr/>
            <p:nvPr/>
          </p:nvSpPr>
          <p:spPr>
            <a:xfrm>
              <a:off x="499875" y="1404500"/>
              <a:ext cx="628800" cy="1136775"/>
            </a:xfrm>
            <a:custGeom>
              <a:rect b="b" l="l" r="r" t="t"/>
              <a:pathLst>
                <a:path extrusionOk="0" h="45471" w="25152">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1015450" y="139655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143" name="Shape 143"/>
        <p:cNvGrpSpPr/>
        <p:nvPr/>
      </p:nvGrpSpPr>
      <p:grpSpPr>
        <a:xfrm>
          <a:off x="0" y="0"/>
          <a:ext cx="0" cy="0"/>
          <a:chOff x="0" y="0"/>
          <a:chExt cx="0" cy="0"/>
        </a:xfrm>
      </p:grpSpPr>
      <p:sp>
        <p:nvSpPr>
          <p:cNvPr id="144" name="Google Shape;144;p14"/>
          <p:cNvSpPr txBox="1"/>
          <p:nvPr>
            <p:ph type="title"/>
          </p:nvPr>
        </p:nvSpPr>
        <p:spPr>
          <a:xfrm>
            <a:off x="5410825" y="4006001"/>
            <a:ext cx="2970600" cy="4659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1400">
                <a:latin typeface="Lato"/>
                <a:ea typeface="Lato"/>
                <a:cs typeface="Lato"/>
                <a:sym typeface="Lato"/>
              </a:defRPr>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sp>
        <p:nvSpPr>
          <p:cNvPr id="145" name="Google Shape;145;p14"/>
          <p:cNvSpPr txBox="1"/>
          <p:nvPr>
            <p:ph idx="1" type="subTitle"/>
          </p:nvPr>
        </p:nvSpPr>
        <p:spPr>
          <a:xfrm>
            <a:off x="5410825" y="686750"/>
            <a:ext cx="2970600" cy="25359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atin typeface="Palanquin SemiBold"/>
                <a:ea typeface="Palanquin SemiBold"/>
                <a:cs typeface="Palanquin SemiBold"/>
                <a:sym typeface="Palanquin SemiBold"/>
              </a:defRPr>
            </a:lvl1pPr>
            <a:lvl2pPr lvl="1">
              <a:spcBef>
                <a:spcPts val="1600"/>
              </a:spcBef>
              <a:spcAft>
                <a:spcPts val="0"/>
              </a:spcAft>
              <a:buSzPts val="300"/>
              <a:buNone/>
              <a:defRPr sz="300"/>
            </a:lvl2pPr>
            <a:lvl3pPr lvl="2">
              <a:spcBef>
                <a:spcPts val="1600"/>
              </a:spcBef>
              <a:spcAft>
                <a:spcPts val="0"/>
              </a:spcAft>
              <a:buSzPts val="300"/>
              <a:buNone/>
              <a:defRPr sz="300"/>
            </a:lvl3pPr>
            <a:lvl4pPr lvl="3">
              <a:spcBef>
                <a:spcPts val="1600"/>
              </a:spcBef>
              <a:spcAft>
                <a:spcPts val="0"/>
              </a:spcAft>
              <a:buSzPts val="300"/>
              <a:buNone/>
              <a:defRPr sz="300"/>
            </a:lvl4pPr>
            <a:lvl5pPr lvl="4">
              <a:spcBef>
                <a:spcPts val="1600"/>
              </a:spcBef>
              <a:spcAft>
                <a:spcPts val="0"/>
              </a:spcAft>
              <a:buSzPts val="300"/>
              <a:buNone/>
              <a:defRPr sz="300"/>
            </a:lvl5pPr>
            <a:lvl6pPr lvl="5">
              <a:spcBef>
                <a:spcPts val="1600"/>
              </a:spcBef>
              <a:spcAft>
                <a:spcPts val="0"/>
              </a:spcAft>
              <a:buSzPts val="300"/>
              <a:buNone/>
              <a:defRPr sz="300"/>
            </a:lvl6pPr>
            <a:lvl7pPr lvl="6">
              <a:spcBef>
                <a:spcPts val="1600"/>
              </a:spcBef>
              <a:spcAft>
                <a:spcPts val="0"/>
              </a:spcAft>
              <a:buSzPts val="300"/>
              <a:buNone/>
              <a:defRPr sz="300"/>
            </a:lvl7pPr>
            <a:lvl8pPr lvl="7">
              <a:spcBef>
                <a:spcPts val="1600"/>
              </a:spcBef>
              <a:spcAft>
                <a:spcPts val="0"/>
              </a:spcAft>
              <a:buSzPts val="300"/>
              <a:buNone/>
              <a:defRPr sz="300"/>
            </a:lvl8pPr>
            <a:lvl9pPr lvl="8">
              <a:spcBef>
                <a:spcPts val="1600"/>
              </a:spcBef>
              <a:spcAft>
                <a:spcPts val="1600"/>
              </a:spcAft>
              <a:buSzPts val="300"/>
              <a:buNone/>
              <a:defRPr sz="300"/>
            </a:lvl9pPr>
          </a:lstStyle>
          <a:p/>
        </p:txBody>
      </p:sp>
      <p:grpSp>
        <p:nvGrpSpPr>
          <p:cNvPr id="146" name="Google Shape;146;p14"/>
          <p:cNvGrpSpPr/>
          <p:nvPr/>
        </p:nvGrpSpPr>
        <p:grpSpPr>
          <a:xfrm>
            <a:off x="0" y="-121125"/>
            <a:ext cx="2066700" cy="1236700"/>
            <a:chOff x="499875" y="1304575"/>
            <a:chExt cx="2066700" cy="1236700"/>
          </a:xfrm>
        </p:grpSpPr>
        <p:sp>
          <p:nvSpPr>
            <p:cNvPr id="147" name="Google Shape;147;p14"/>
            <p:cNvSpPr/>
            <p:nvPr/>
          </p:nvSpPr>
          <p:spPr>
            <a:xfrm>
              <a:off x="499875" y="1404500"/>
              <a:ext cx="628800" cy="1136775"/>
            </a:xfrm>
            <a:custGeom>
              <a:rect b="b" l="l" r="r" t="t"/>
              <a:pathLst>
                <a:path extrusionOk="0" h="45471" w="25152">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a:off x="924375" y="1304575"/>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a:off x="1015450" y="139655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14"/>
          <p:cNvGrpSpPr/>
          <p:nvPr/>
        </p:nvGrpSpPr>
        <p:grpSpPr>
          <a:xfrm rot="-5400000">
            <a:off x="1913346" y="-321914"/>
            <a:ext cx="847718" cy="1369851"/>
            <a:chOff x="6130525" y="2382575"/>
            <a:chExt cx="1039125" cy="1679150"/>
          </a:xfrm>
        </p:grpSpPr>
        <p:sp>
          <p:nvSpPr>
            <p:cNvPr id="151" name="Google Shape;151;p14"/>
            <p:cNvSpPr/>
            <p:nvPr/>
          </p:nvSpPr>
          <p:spPr>
            <a:xfrm>
              <a:off x="6325075" y="369230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6130525" y="2382575"/>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6182700" y="243300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14"/>
          <p:cNvSpPr/>
          <p:nvPr/>
        </p:nvSpPr>
        <p:spPr>
          <a:xfrm>
            <a:off x="105500" y="4153475"/>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a:off x="587475" y="4489725"/>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rot="5400000">
            <a:off x="8220520" y="4001729"/>
            <a:ext cx="1501265" cy="784145"/>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rot="5400000">
            <a:off x="8698759" y="3789213"/>
            <a:ext cx="573696" cy="43685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59" name="Shape 159"/>
        <p:cNvGrpSpPr/>
        <p:nvPr/>
      </p:nvGrpSpPr>
      <p:grpSpPr>
        <a:xfrm>
          <a:off x="0" y="0"/>
          <a:ext cx="0" cy="0"/>
          <a:chOff x="0" y="0"/>
          <a:chExt cx="0" cy="0"/>
        </a:xfrm>
      </p:grpSpPr>
      <p:sp>
        <p:nvSpPr>
          <p:cNvPr id="160" name="Google Shape;160;p15"/>
          <p:cNvSpPr txBox="1"/>
          <p:nvPr>
            <p:ph type="title"/>
          </p:nvPr>
        </p:nvSpPr>
        <p:spPr>
          <a:xfrm>
            <a:off x="716250" y="543200"/>
            <a:ext cx="7360200" cy="47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1" name="Google Shape;161;p15"/>
          <p:cNvSpPr txBox="1"/>
          <p:nvPr>
            <p:ph idx="1" type="subTitle"/>
          </p:nvPr>
        </p:nvSpPr>
        <p:spPr>
          <a:xfrm>
            <a:off x="716250" y="1371600"/>
            <a:ext cx="2941800" cy="30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2" name="Google Shape;162;p15"/>
          <p:cNvSpPr/>
          <p:nvPr/>
        </p:nvSpPr>
        <p:spPr>
          <a:xfrm>
            <a:off x="7126767" y="-339150"/>
            <a:ext cx="2127306" cy="1545218"/>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a:off x="7244744" y="-220007"/>
            <a:ext cx="711434" cy="962320"/>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rot="-6510446">
            <a:off x="7133673" y="875098"/>
            <a:ext cx="687990" cy="537653"/>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rot="-6510446">
            <a:off x="7279080" y="736007"/>
            <a:ext cx="550927" cy="481758"/>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5"/>
          <p:cNvGrpSpPr/>
          <p:nvPr/>
        </p:nvGrpSpPr>
        <p:grpSpPr>
          <a:xfrm rot="-5400000">
            <a:off x="647807" y="3046151"/>
            <a:ext cx="900907" cy="3335276"/>
            <a:chOff x="2810675" y="1400175"/>
            <a:chExt cx="1201850" cy="2625375"/>
          </a:xfrm>
        </p:grpSpPr>
        <p:sp>
          <p:nvSpPr>
            <p:cNvPr id="167" name="Google Shape;167;p15"/>
            <p:cNvSpPr/>
            <p:nvPr/>
          </p:nvSpPr>
          <p:spPr>
            <a:xfrm>
              <a:off x="2811550" y="1400175"/>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a:off x="2810675" y="365957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5"/>
          <p:cNvSpPr/>
          <p:nvPr/>
        </p:nvSpPr>
        <p:spPr>
          <a:xfrm rot="6972383">
            <a:off x="2539361" y="4634780"/>
            <a:ext cx="713401" cy="893601"/>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
    <p:spTree>
      <p:nvGrpSpPr>
        <p:cNvPr id="171" name="Shape 171"/>
        <p:cNvGrpSpPr/>
        <p:nvPr/>
      </p:nvGrpSpPr>
      <p:grpSpPr>
        <a:xfrm>
          <a:off x="0" y="0"/>
          <a:ext cx="0" cy="0"/>
          <a:chOff x="0" y="0"/>
          <a:chExt cx="0" cy="0"/>
        </a:xfrm>
      </p:grpSpPr>
      <p:sp>
        <p:nvSpPr>
          <p:cNvPr id="172" name="Google Shape;172;p16"/>
          <p:cNvSpPr txBox="1"/>
          <p:nvPr>
            <p:ph type="title"/>
          </p:nvPr>
        </p:nvSpPr>
        <p:spPr>
          <a:xfrm>
            <a:off x="716250" y="543200"/>
            <a:ext cx="7360200" cy="47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3" name="Google Shape;173;p16"/>
          <p:cNvSpPr txBox="1"/>
          <p:nvPr>
            <p:ph idx="1" type="subTitle"/>
          </p:nvPr>
        </p:nvSpPr>
        <p:spPr>
          <a:xfrm>
            <a:off x="4924650" y="1371600"/>
            <a:ext cx="2941800" cy="30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174" name="Google Shape;174;p16"/>
          <p:cNvGrpSpPr/>
          <p:nvPr/>
        </p:nvGrpSpPr>
        <p:grpSpPr>
          <a:xfrm>
            <a:off x="7541968" y="3505591"/>
            <a:ext cx="1985861" cy="1765938"/>
            <a:chOff x="3033525" y="2679425"/>
            <a:chExt cx="1834175" cy="1631050"/>
          </a:xfrm>
        </p:grpSpPr>
        <p:sp>
          <p:nvSpPr>
            <p:cNvPr id="175" name="Google Shape;175;p16"/>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16"/>
          <p:cNvSpPr/>
          <p:nvPr/>
        </p:nvSpPr>
        <p:spPr>
          <a:xfrm>
            <a:off x="8313925" y="15955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a:off x="8119375" y="285825"/>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a:off x="7689575" y="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a:off x="8171550" y="33625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_1">
    <p:spTree>
      <p:nvGrpSpPr>
        <p:cNvPr id="183" name="Shape 183"/>
        <p:cNvGrpSpPr/>
        <p:nvPr/>
      </p:nvGrpSpPr>
      <p:grpSpPr>
        <a:xfrm>
          <a:off x="0" y="0"/>
          <a:ext cx="0" cy="0"/>
          <a:chOff x="0" y="0"/>
          <a:chExt cx="0" cy="0"/>
        </a:xfrm>
      </p:grpSpPr>
      <p:sp>
        <p:nvSpPr>
          <p:cNvPr id="184" name="Google Shape;184;p17"/>
          <p:cNvSpPr txBox="1"/>
          <p:nvPr>
            <p:ph type="title"/>
          </p:nvPr>
        </p:nvSpPr>
        <p:spPr>
          <a:xfrm>
            <a:off x="716250" y="543200"/>
            <a:ext cx="7357800" cy="47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5" name="Google Shape;185;p17"/>
          <p:cNvSpPr txBox="1"/>
          <p:nvPr>
            <p:ph idx="1" type="subTitle"/>
          </p:nvPr>
        </p:nvSpPr>
        <p:spPr>
          <a:xfrm>
            <a:off x="716250" y="1371600"/>
            <a:ext cx="2941800" cy="30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186" name="Google Shape;186;p17"/>
          <p:cNvGrpSpPr/>
          <p:nvPr/>
        </p:nvGrpSpPr>
        <p:grpSpPr>
          <a:xfrm>
            <a:off x="-33687" y="3415800"/>
            <a:ext cx="1499875" cy="1607950"/>
            <a:chOff x="-33687" y="113450"/>
            <a:chExt cx="1499875" cy="1607950"/>
          </a:xfrm>
        </p:grpSpPr>
        <p:sp>
          <p:nvSpPr>
            <p:cNvPr id="187" name="Google Shape;187;p17"/>
            <p:cNvSpPr/>
            <p:nvPr/>
          </p:nvSpPr>
          <p:spPr>
            <a:xfrm flipH="1">
              <a:off x="-33687" y="113450"/>
              <a:ext cx="1002000" cy="1607950"/>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flipH="1">
              <a:off x="344813" y="1374575"/>
              <a:ext cx="543025" cy="345825"/>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flipH="1">
              <a:off x="809088" y="420675"/>
              <a:ext cx="657100" cy="644925"/>
            </a:xfrm>
            <a:custGeom>
              <a:rect b="b" l="l" r="r" t="t"/>
              <a:pathLst>
                <a:path extrusionOk="0" h="25797" w="26284">
                  <a:moveTo>
                    <a:pt x="16555" y="0"/>
                  </a:moveTo>
                  <a:cubicBezTo>
                    <a:pt x="14261" y="0"/>
                    <a:pt x="11956" y="260"/>
                    <a:pt x="9728" y="802"/>
                  </a:cubicBezTo>
                  <a:cubicBezTo>
                    <a:pt x="6863" y="1510"/>
                    <a:pt x="4811" y="3349"/>
                    <a:pt x="3219" y="5861"/>
                  </a:cubicBezTo>
                  <a:cubicBezTo>
                    <a:pt x="2618" y="6851"/>
                    <a:pt x="2088" y="7948"/>
                    <a:pt x="1698" y="9080"/>
                  </a:cubicBezTo>
                  <a:cubicBezTo>
                    <a:pt x="0" y="14067"/>
                    <a:pt x="1026" y="20965"/>
                    <a:pt x="5837" y="24007"/>
                  </a:cubicBezTo>
                  <a:cubicBezTo>
                    <a:pt x="7927" y="25325"/>
                    <a:pt x="10601" y="25796"/>
                    <a:pt x="13221" y="25796"/>
                  </a:cubicBezTo>
                  <a:cubicBezTo>
                    <a:pt x="14681" y="25796"/>
                    <a:pt x="16124" y="25650"/>
                    <a:pt x="17440" y="25422"/>
                  </a:cubicBezTo>
                  <a:cubicBezTo>
                    <a:pt x="18253" y="25281"/>
                    <a:pt x="19102" y="25104"/>
                    <a:pt x="19881" y="24856"/>
                  </a:cubicBezTo>
                  <a:cubicBezTo>
                    <a:pt x="19668" y="18772"/>
                    <a:pt x="20871" y="12723"/>
                    <a:pt x="23383" y="7170"/>
                  </a:cubicBezTo>
                  <a:cubicBezTo>
                    <a:pt x="24196" y="5365"/>
                    <a:pt x="25151" y="3632"/>
                    <a:pt x="26283" y="2005"/>
                  </a:cubicBezTo>
                  <a:cubicBezTo>
                    <a:pt x="24798" y="1333"/>
                    <a:pt x="23241" y="838"/>
                    <a:pt x="21649" y="519"/>
                  </a:cubicBezTo>
                  <a:cubicBezTo>
                    <a:pt x="20376" y="236"/>
                    <a:pt x="19067" y="95"/>
                    <a:pt x="17758" y="24"/>
                  </a:cubicBezTo>
                  <a:cubicBezTo>
                    <a:pt x="17358" y="8"/>
                    <a:pt x="16957" y="0"/>
                    <a:pt x="16555"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17"/>
          <p:cNvSpPr/>
          <p:nvPr/>
        </p:nvSpPr>
        <p:spPr>
          <a:xfrm flipH="1" rot="1217948">
            <a:off x="7082284" y="-477709"/>
            <a:ext cx="1422297" cy="742898"/>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flipH="1" rot="1217948">
            <a:off x="7839205" y="100054"/>
            <a:ext cx="2105396" cy="1064062"/>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flipH="1" rot="1217948">
            <a:off x="7869547" y="-199119"/>
            <a:ext cx="543519" cy="413876"/>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flipH="1" rot="1217872">
            <a:off x="8321229" y="-28425"/>
            <a:ext cx="1493672" cy="754898"/>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ONE_COLUMN_TEXT_2">
    <p:spTree>
      <p:nvGrpSpPr>
        <p:cNvPr id="195" name="Shape 195"/>
        <p:cNvGrpSpPr/>
        <p:nvPr/>
      </p:nvGrpSpPr>
      <p:grpSpPr>
        <a:xfrm>
          <a:off x="0" y="0"/>
          <a:ext cx="0" cy="0"/>
          <a:chOff x="0" y="0"/>
          <a:chExt cx="0" cy="0"/>
        </a:xfrm>
      </p:grpSpPr>
      <p:sp>
        <p:nvSpPr>
          <p:cNvPr id="196" name="Google Shape;196;p18"/>
          <p:cNvSpPr/>
          <p:nvPr/>
        </p:nvSpPr>
        <p:spPr>
          <a:xfrm flipH="1" rot="-9275902">
            <a:off x="3388571" y="3162920"/>
            <a:ext cx="723888" cy="1105844"/>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flipH="1" rot="-9275902">
            <a:off x="3354391" y="3523629"/>
            <a:ext cx="291343" cy="392903"/>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rot="-5400000">
            <a:off x="5088475" y="4368536"/>
            <a:ext cx="976415" cy="668313"/>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716450" y="2438025"/>
            <a:ext cx="1920300" cy="2705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18"/>
          <p:cNvGrpSpPr/>
          <p:nvPr/>
        </p:nvGrpSpPr>
        <p:grpSpPr>
          <a:xfrm rot="10800000">
            <a:off x="-164768" y="4156051"/>
            <a:ext cx="1642200" cy="1192850"/>
            <a:chOff x="924375" y="1304575"/>
            <a:chExt cx="1642200" cy="1192850"/>
          </a:xfrm>
        </p:grpSpPr>
        <p:sp>
          <p:nvSpPr>
            <p:cNvPr id="201" name="Google Shape;201;p18"/>
            <p:cNvSpPr/>
            <p:nvPr/>
          </p:nvSpPr>
          <p:spPr>
            <a:xfrm>
              <a:off x="924375" y="1304575"/>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1015450" y="139655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8"/>
          <p:cNvSpPr/>
          <p:nvPr/>
        </p:nvSpPr>
        <p:spPr>
          <a:xfrm>
            <a:off x="3611850" y="3037825"/>
            <a:ext cx="1920300" cy="216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a:off x="6507200" y="3818175"/>
            <a:ext cx="1920300" cy="135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txBox="1"/>
          <p:nvPr>
            <p:ph type="title"/>
          </p:nvPr>
        </p:nvSpPr>
        <p:spPr>
          <a:xfrm>
            <a:off x="716050" y="539496"/>
            <a:ext cx="2553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206" name="Google Shape;206;p18"/>
          <p:cNvSpPr txBox="1"/>
          <p:nvPr>
            <p:ph idx="1" type="subTitle"/>
          </p:nvPr>
        </p:nvSpPr>
        <p:spPr>
          <a:xfrm>
            <a:off x="716450" y="1769919"/>
            <a:ext cx="1920300" cy="125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nSpc>
                <a:spcPct val="100000"/>
              </a:lnSpc>
              <a:spcBef>
                <a:spcPts val="160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
        <p:nvSpPr>
          <p:cNvPr id="207" name="Google Shape;207;p18"/>
          <p:cNvSpPr txBox="1"/>
          <p:nvPr>
            <p:ph hasCustomPrompt="1" idx="2" type="title"/>
          </p:nvPr>
        </p:nvSpPr>
        <p:spPr>
          <a:xfrm>
            <a:off x="716450" y="1249590"/>
            <a:ext cx="704100" cy="603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208" name="Google Shape;208;p18"/>
          <p:cNvSpPr txBox="1"/>
          <p:nvPr>
            <p:ph idx="3" type="subTitle"/>
          </p:nvPr>
        </p:nvSpPr>
        <p:spPr>
          <a:xfrm>
            <a:off x="3611825" y="2354747"/>
            <a:ext cx="1920300" cy="125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9" name="Google Shape;209;p18"/>
          <p:cNvSpPr txBox="1"/>
          <p:nvPr>
            <p:ph hasCustomPrompt="1" idx="4" type="title"/>
          </p:nvPr>
        </p:nvSpPr>
        <p:spPr>
          <a:xfrm>
            <a:off x="3611825" y="1834419"/>
            <a:ext cx="704100" cy="603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210" name="Google Shape;210;p18"/>
          <p:cNvSpPr txBox="1"/>
          <p:nvPr>
            <p:ph idx="5" type="subTitle"/>
          </p:nvPr>
        </p:nvSpPr>
        <p:spPr>
          <a:xfrm>
            <a:off x="6507200" y="3159521"/>
            <a:ext cx="1920300" cy="125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11" name="Google Shape;211;p18"/>
          <p:cNvSpPr txBox="1"/>
          <p:nvPr>
            <p:ph hasCustomPrompt="1" idx="6" type="title"/>
          </p:nvPr>
        </p:nvSpPr>
        <p:spPr>
          <a:xfrm>
            <a:off x="6507200" y="2639192"/>
            <a:ext cx="704100" cy="603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grpSp>
        <p:nvGrpSpPr>
          <p:cNvPr id="212" name="Google Shape;212;p18"/>
          <p:cNvGrpSpPr/>
          <p:nvPr/>
        </p:nvGrpSpPr>
        <p:grpSpPr>
          <a:xfrm flipH="1" rot="10800000">
            <a:off x="7393975" y="-88825"/>
            <a:ext cx="1834175" cy="1631050"/>
            <a:chOff x="3033525" y="2679425"/>
            <a:chExt cx="1834175" cy="1631050"/>
          </a:xfrm>
        </p:grpSpPr>
        <p:sp>
          <p:nvSpPr>
            <p:cNvPr id="213" name="Google Shape;213;p18"/>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18"/>
          <p:cNvGrpSpPr/>
          <p:nvPr/>
        </p:nvGrpSpPr>
        <p:grpSpPr>
          <a:xfrm rot="5667719">
            <a:off x="7294962" y="531407"/>
            <a:ext cx="753523" cy="635695"/>
            <a:chOff x="3639300" y="1616750"/>
            <a:chExt cx="753500" cy="635675"/>
          </a:xfrm>
        </p:grpSpPr>
        <p:sp>
          <p:nvSpPr>
            <p:cNvPr id="217" name="Google Shape;217;p18"/>
            <p:cNvSpPr/>
            <p:nvPr/>
          </p:nvSpPr>
          <p:spPr>
            <a:xfrm>
              <a:off x="3639300" y="1616750"/>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a:off x="3841825" y="1770625"/>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ONE_COLUMN_TEXT_1">
    <p:spTree>
      <p:nvGrpSpPr>
        <p:cNvPr id="220" name="Shape 220"/>
        <p:cNvGrpSpPr/>
        <p:nvPr/>
      </p:nvGrpSpPr>
      <p:grpSpPr>
        <a:xfrm>
          <a:off x="0" y="0"/>
          <a:ext cx="0" cy="0"/>
          <a:chOff x="0" y="0"/>
          <a:chExt cx="0" cy="0"/>
        </a:xfrm>
      </p:grpSpPr>
      <p:sp>
        <p:nvSpPr>
          <p:cNvPr id="221" name="Google Shape;221;p19"/>
          <p:cNvSpPr txBox="1"/>
          <p:nvPr>
            <p:ph type="title"/>
          </p:nvPr>
        </p:nvSpPr>
        <p:spPr>
          <a:xfrm>
            <a:off x="716050" y="539496"/>
            <a:ext cx="2553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grpSp>
        <p:nvGrpSpPr>
          <p:cNvPr id="222" name="Google Shape;222;p19"/>
          <p:cNvGrpSpPr/>
          <p:nvPr/>
        </p:nvGrpSpPr>
        <p:grpSpPr>
          <a:xfrm>
            <a:off x="8166950" y="-128750"/>
            <a:ext cx="1009050" cy="527050"/>
            <a:chOff x="6268475" y="1301925"/>
            <a:chExt cx="1009050" cy="527050"/>
          </a:xfrm>
        </p:grpSpPr>
        <p:sp>
          <p:nvSpPr>
            <p:cNvPr id="223" name="Google Shape;223;p19"/>
            <p:cNvSpPr/>
            <p:nvPr/>
          </p:nvSpPr>
          <p:spPr>
            <a:xfrm>
              <a:off x="6268475" y="1301925"/>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9"/>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19"/>
          <p:cNvGrpSpPr/>
          <p:nvPr/>
        </p:nvGrpSpPr>
        <p:grpSpPr>
          <a:xfrm rot="-5400000">
            <a:off x="-457762" y="4032513"/>
            <a:ext cx="1592725" cy="754900"/>
            <a:chOff x="5113525" y="1408925"/>
            <a:chExt cx="1592725" cy="754900"/>
          </a:xfrm>
        </p:grpSpPr>
        <p:sp>
          <p:nvSpPr>
            <p:cNvPr id="226" name="Google Shape;226;p19"/>
            <p:cNvSpPr/>
            <p:nvPr/>
          </p:nvSpPr>
          <p:spPr>
            <a:xfrm>
              <a:off x="5113525" y="1408925"/>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29" name="Shape 229"/>
        <p:cNvGrpSpPr/>
        <p:nvPr/>
      </p:nvGrpSpPr>
      <p:grpSpPr>
        <a:xfrm>
          <a:off x="0" y="0"/>
          <a:ext cx="0" cy="0"/>
          <a:chOff x="0" y="0"/>
          <a:chExt cx="0" cy="0"/>
        </a:xfrm>
      </p:grpSpPr>
      <p:sp>
        <p:nvSpPr>
          <p:cNvPr id="230" name="Google Shape;230;p20"/>
          <p:cNvSpPr txBox="1"/>
          <p:nvPr>
            <p:ph type="title"/>
          </p:nvPr>
        </p:nvSpPr>
        <p:spPr>
          <a:xfrm>
            <a:off x="2412150" y="539496"/>
            <a:ext cx="4319700" cy="548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sz="3000"/>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sp>
        <p:nvSpPr>
          <p:cNvPr id="231" name="Google Shape;231;p20"/>
          <p:cNvSpPr txBox="1"/>
          <p:nvPr>
            <p:ph idx="1" type="subTitle"/>
          </p:nvPr>
        </p:nvSpPr>
        <p:spPr>
          <a:xfrm>
            <a:off x="1097249" y="1496110"/>
            <a:ext cx="1579200" cy="709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32" name="Google Shape;232;p20"/>
          <p:cNvSpPr txBox="1"/>
          <p:nvPr>
            <p:ph idx="2" type="subTitle"/>
          </p:nvPr>
        </p:nvSpPr>
        <p:spPr>
          <a:xfrm>
            <a:off x="716250" y="2185660"/>
            <a:ext cx="2130600" cy="709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solidFill>
                  <a:schemeClr val="dk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33" name="Google Shape;233;p20"/>
          <p:cNvSpPr txBox="1"/>
          <p:nvPr>
            <p:ph idx="3" type="subTitle"/>
          </p:nvPr>
        </p:nvSpPr>
        <p:spPr>
          <a:xfrm>
            <a:off x="6661463" y="1496110"/>
            <a:ext cx="15819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4" name="Google Shape;234;p20"/>
          <p:cNvSpPr txBox="1"/>
          <p:nvPr>
            <p:ph idx="4" type="subTitle"/>
          </p:nvPr>
        </p:nvSpPr>
        <p:spPr>
          <a:xfrm>
            <a:off x="6297150" y="2185660"/>
            <a:ext cx="21306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5" name="Google Shape;235;p20"/>
          <p:cNvSpPr txBox="1"/>
          <p:nvPr>
            <p:ph idx="5" type="subTitle"/>
          </p:nvPr>
        </p:nvSpPr>
        <p:spPr>
          <a:xfrm>
            <a:off x="1097250" y="3200920"/>
            <a:ext cx="11949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6" name="Google Shape;236;p20"/>
          <p:cNvSpPr txBox="1"/>
          <p:nvPr>
            <p:ph idx="6" type="subTitle"/>
          </p:nvPr>
        </p:nvSpPr>
        <p:spPr>
          <a:xfrm>
            <a:off x="716250" y="3888622"/>
            <a:ext cx="21306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7" name="Google Shape;237;p20"/>
          <p:cNvSpPr txBox="1"/>
          <p:nvPr>
            <p:ph idx="7" type="subTitle"/>
          </p:nvPr>
        </p:nvSpPr>
        <p:spPr>
          <a:xfrm>
            <a:off x="6661463" y="3200920"/>
            <a:ext cx="15819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8" name="Google Shape;238;p20"/>
          <p:cNvSpPr txBox="1"/>
          <p:nvPr>
            <p:ph idx="8" type="subTitle"/>
          </p:nvPr>
        </p:nvSpPr>
        <p:spPr>
          <a:xfrm>
            <a:off x="6297150" y="3888622"/>
            <a:ext cx="21306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9" name="Google Shape;239;p20"/>
          <p:cNvSpPr txBox="1"/>
          <p:nvPr>
            <p:ph hasCustomPrompt="1" idx="9" type="title"/>
          </p:nvPr>
        </p:nvSpPr>
        <p:spPr>
          <a:xfrm>
            <a:off x="716250" y="1481479"/>
            <a:ext cx="466200" cy="474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240" name="Google Shape;240;p20"/>
          <p:cNvSpPr txBox="1"/>
          <p:nvPr>
            <p:ph hasCustomPrompt="1" idx="13" type="title"/>
          </p:nvPr>
        </p:nvSpPr>
        <p:spPr>
          <a:xfrm>
            <a:off x="6297150" y="1481471"/>
            <a:ext cx="465300" cy="474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241" name="Google Shape;241;p20"/>
          <p:cNvSpPr txBox="1"/>
          <p:nvPr>
            <p:ph hasCustomPrompt="1" idx="14" type="title"/>
          </p:nvPr>
        </p:nvSpPr>
        <p:spPr>
          <a:xfrm>
            <a:off x="716250" y="3185876"/>
            <a:ext cx="466200" cy="474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242" name="Google Shape;242;p20"/>
          <p:cNvSpPr txBox="1"/>
          <p:nvPr>
            <p:ph hasCustomPrompt="1" idx="15" type="title"/>
          </p:nvPr>
        </p:nvSpPr>
        <p:spPr>
          <a:xfrm>
            <a:off x="6297150" y="3185870"/>
            <a:ext cx="465300" cy="474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243" name="Google Shape;243;p20"/>
          <p:cNvSpPr/>
          <p:nvPr/>
        </p:nvSpPr>
        <p:spPr>
          <a:xfrm>
            <a:off x="8204100" y="-100825"/>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p:nvPr/>
        </p:nvSpPr>
        <p:spPr>
          <a:xfrm>
            <a:off x="8256275" y="617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a:off x="-589400" y="-708725"/>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p:nvPr/>
        </p:nvSpPr>
        <p:spPr>
          <a:xfrm>
            <a:off x="-590275" y="155067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txBox="1"/>
          <p:nvPr>
            <p:ph type="title"/>
          </p:nvPr>
        </p:nvSpPr>
        <p:spPr>
          <a:xfrm>
            <a:off x="5158350" y="2031552"/>
            <a:ext cx="32694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3"/>
          <p:cNvSpPr txBox="1"/>
          <p:nvPr>
            <p:ph hasCustomPrompt="1" idx="2" type="title"/>
          </p:nvPr>
        </p:nvSpPr>
        <p:spPr>
          <a:xfrm>
            <a:off x="5158350" y="543200"/>
            <a:ext cx="3269400" cy="1508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 name="Google Shape;24;p3"/>
          <p:cNvSpPr/>
          <p:nvPr/>
        </p:nvSpPr>
        <p:spPr>
          <a:xfrm flipH="1" rot="10800000">
            <a:off x="7517437" y="4250066"/>
            <a:ext cx="503166" cy="909647"/>
          </a:xfrm>
          <a:custGeom>
            <a:rect b="b" l="l" r="r" t="t"/>
            <a:pathLst>
              <a:path extrusionOk="0" h="45471" w="25152">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flipH="1" rot="10800000">
            <a:off x="7929992" y="4571627"/>
            <a:ext cx="439470" cy="594449"/>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rot="10800000">
            <a:off x="6962268" y="4226313"/>
            <a:ext cx="434529" cy="276729"/>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rot="10800000">
            <a:off x="6892931" y="4769795"/>
            <a:ext cx="322701" cy="457154"/>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rot="10800000">
            <a:off x="7857115" y="4285154"/>
            <a:ext cx="1314088" cy="954519"/>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rot="10800000">
            <a:off x="6897873" y="4225493"/>
            <a:ext cx="801800" cy="1286682"/>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3"/>
          <p:cNvGrpSpPr/>
          <p:nvPr/>
        </p:nvGrpSpPr>
        <p:grpSpPr>
          <a:xfrm rot="10800000">
            <a:off x="-367400" y="-29425"/>
            <a:ext cx="1834175" cy="1631050"/>
            <a:chOff x="3033525" y="2679425"/>
            <a:chExt cx="1834175" cy="1631050"/>
          </a:xfrm>
        </p:grpSpPr>
        <p:sp>
          <p:nvSpPr>
            <p:cNvPr id="31" name="Google Shape;31;p3"/>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ONE_COLUMN_TEXT_1_1_2">
    <p:spTree>
      <p:nvGrpSpPr>
        <p:cNvPr id="248" name="Shape 248"/>
        <p:cNvGrpSpPr/>
        <p:nvPr/>
      </p:nvGrpSpPr>
      <p:grpSpPr>
        <a:xfrm>
          <a:off x="0" y="0"/>
          <a:ext cx="0" cy="0"/>
          <a:chOff x="0" y="0"/>
          <a:chExt cx="0" cy="0"/>
        </a:xfrm>
      </p:grpSpPr>
      <p:sp>
        <p:nvSpPr>
          <p:cNvPr id="249" name="Google Shape;249;p21"/>
          <p:cNvSpPr txBox="1"/>
          <p:nvPr>
            <p:ph type="title"/>
          </p:nvPr>
        </p:nvSpPr>
        <p:spPr>
          <a:xfrm>
            <a:off x="716262" y="539496"/>
            <a:ext cx="2784900" cy="20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250" name="Google Shape;250;p21"/>
          <p:cNvSpPr txBox="1"/>
          <p:nvPr>
            <p:ph idx="1" type="subTitle"/>
          </p:nvPr>
        </p:nvSpPr>
        <p:spPr>
          <a:xfrm>
            <a:off x="716250" y="2266350"/>
            <a:ext cx="2055600" cy="1132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grpSp>
        <p:nvGrpSpPr>
          <p:cNvPr id="251" name="Google Shape;251;p21"/>
          <p:cNvGrpSpPr/>
          <p:nvPr/>
        </p:nvGrpSpPr>
        <p:grpSpPr>
          <a:xfrm rot="1515244">
            <a:off x="3967553" y="2625257"/>
            <a:ext cx="2307987" cy="1676459"/>
            <a:chOff x="924375" y="1304575"/>
            <a:chExt cx="1642200" cy="1192850"/>
          </a:xfrm>
        </p:grpSpPr>
        <p:sp>
          <p:nvSpPr>
            <p:cNvPr id="252" name="Google Shape;252;p21"/>
            <p:cNvSpPr/>
            <p:nvPr/>
          </p:nvSpPr>
          <p:spPr>
            <a:xfrm>
              <a:off x="924375" y="1304575"/>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1015450" y="139655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21"/>
          <p:cNvGrpSpPr/>
          <p:nvPr/>
        </p:nvGrpSpPr>
        <p:grpSpPr>
          <a:xfrm rot="-1846565">
            <a:off x="2740505" y="3353532"/>
            <a:ext cx="990530" cy="893677"/>
            <a:chOff x="5700725" y="2096750"/>
            <a:chExt cx="990500" cy="893650"/>
          </a:xfrm>
        </p:grpSpPr>
        <p:sp>
          <p:nvSpPr>
            <p:cNvPr id="255" name="Google Shape;255;p21"/>
            <p:cNvSpPr/>
            <p:nvPr/>
          </p:nvSpPr>
          <p:spPr>
            <a:xfrm>
              <a:off x="5700725" y="209675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6182700" y="243300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ONE_COLUMN_TEXT_2_1">
    <p:spTree>
      <p:nvGrpSpPr>
        <p:cNvPr id="258" name="Shape 258"/>
        <p:cNvGrpSpPr/>
        <p:nvPr/>
      </p:nvGrpSpPr>
      <p:grpSpPr>
        <a:xfrm>
          <a:off x="0" y="0"/>
          <a:ext cx="0" cy="0"/>
          <a:chOff x="0" y="0"/>
          <a:chExt cx="0" cy="0"/>
        </a:xfrm>
      </p:grpSpPr>
      <p:sp>
        <p:nvSpPr>
          <p:cNvPr id="259" name="Google Shape;259;p22"/>
          <p:cNvSpPr txBox="1"/>
          <p:nvPr>
            <p:ph type="title"/>
          </p:nvPr>
        </p:nvSpPr>
        <p:spPr>
          <a:xfrm>
            <a:off x="716050" y="539500"/>
            <a:ext cx="56811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260" name="Google Shape;260;p22"/>
          <p:cNvSpPr/>
          <p:nvPr/>
        </p:nvSpPr>
        <p:spPr>
          <a:xfrm rot="10800000">
            <a:off x="7632713" y="-54800"/>
            <a:ext cx="1590075" cy="630850"/>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rot="10800000">
            <a:off x="7713188" y="2131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116300" y="2161050"/>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208250" y="4396575"/>
            <a:ext cx="884350" cy="898525"/>
          </a:xfrm>
          <a:custGeom>
            <a:rect b="b" l="l" r="r" t="t"/>
            <a:pathLst>
              <a:path extrusionOk="0" h="35941" w="35374">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117175" y="4420450"/>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105675" y="4785425"/>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
    <p:spTree>
      <p:nvGrpSpPr>
        <p:cNvPr id="267" name="Shape 267"/>
        <p:cNvGrpSpPr/>
        <p:nvPr/>
      </p:nvGrpSpPr>
      <p:grpSpPr>
        <a:xfrm>
          <a:off x="0" y="0"/>
          <a:ext cx="0" cy="0"/>
          <a:chOff x="0" y="0"/>
          <a:chExt cx="0" cy="0"/>
        </a:xfrm>
      </p:grpSpPr>
      <p:sp>
        <p:nvSpPr>
          <p:cNvPr id="268" name="Google Shape;268;p23"/>
          <p:cNvSpPr txBox="1"/>
          <p:nvPr>
            <p:ph type="title"/>
          </p:nvPr>
        </p:nvSpPr>
        <p:spPr>
          <a:xfrm>
            <a:off x="716250" y="540608"/>
            <a:ext cx="38712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69" name="Google Shape;269;p23"/>
          <p:cNvSpPr/>
          <p:nvPr/>
        </p:nvSpPr>
        <p:spPr>
          <a:xfrm flipH="1" rot="1217872">
            <a:off x="8321229" y="-28425"/>
            <a:ext cx="1493672" cy="754898"/>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flipH="1" rot="1217948">
            <a:off x="7082284" y="-477709"/>
            <a:ext cx="1422297" cy="742898"/>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flipH="1" rot="1217948">
            <a:off x="7839205" y="100054"/>
            <a:ext cx="2105396" cy="1064062"/>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flipH="1" rot="1217948">
            <a:off x="7869547" y="-199119"/>
            <a:ext cx="543519" cy="413876"/>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_3">
    <p:bg>
      <p:bgPr>
        <a:solidFill>
          <a:schemeClr val="lt1"/>
        </a:solidFill>
      </p:bgPr>
    </p:bg>
    <p:spTree>
      <p:nvGrpSpPr>
        <p:cNvPr id="274" name="Shape 274"/>
        <p:cNvGrpSpPr/>
        <p:nvPr/>
      </p:nvGrpSpPr>
      <p:grpSpPr>
        <a:xfrm>
          <a:off x="0" y="0"/>
          <a:ext cx="0" cy="0"/>
          <a:chOff x="0" y="0"/>
          <a:chExt cx="0" cy="0"/>
        </a:xfrm>
      </p:grpSpPr>
      <p:sp>
        <p:nvSpPr>
          <p:cNvPr id="275" name="Google Shape;275;p24"/>
          <p:cNvSpPr txBox="1"/>
          <p:nvPr>
            <p:ph type="title"/>
          </p:nvPr>
        </p:nvSpPr>
        <p:spPr>
          <a:xfrm>
            <a:off x="716250" y="540865"/>
            <a:ext cx="38712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76" name="Google Shape;276;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1_2">
    <p:spTree>
      <p:nvGrpSpPr>
        <p:cNvPr id="277" name="Shape 277"/>
        <p:cNvGrpSpPr/>
        <p:nvPr/>
      </p:nvGrpSpPr>
      <p:grpSpPr>
        <a:xfrm>
          <a:off x="0" y="0"/>
          <a:ext cx="0" cy="0"/>
          <a:chOff x="0" y="0"/>
          <a:chExt cx="0" cy="0"/>
        </a:xfrm>
      </p:grpSpPr>
      <p:sp>
        <p:nvSpPr>
          <p:cNvPr id="278" name="Google Shape;278;p25"/>
          <p:cNvSpPr txBox="1"/>
          <p:nvPr>
            <p:ph type="title"/>
          </p:nvPr>
        </p:nvSpPr>
        <p:spPr>
          <a:xfrm>
            <a:off x="716250" y="540608"/>
            <a:ext cx="38712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79" name="Google Shape;279;p25"/>
          <p:cNvSpPr txBox="1"/>
          <p:nvPr>
            <p:ph idx="1" type="subTitle"/>
          </p:nvPr>
        </p:nvSpPr>
        <p:spPr>
          <a:xfrm>
            <a:off x="716250" y="3645145"/>
            <a:ext cx="2142000" cy="674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80" name="Google Shape;280;p25"/>
          <p:cNvSpPr txBox="1"/>
          <p:nvPr>
            <p:ph idx="2" type="subTitle"/>
          </p:nvPr>
        </p:nvSpPr>
        <p:spPr>
          <a:xfrm>
            <a:off x="3371300" y="3645145"/>
            <a:ext cx="2142000" cy="6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1" name="Google Shape;281;p25"/>
          <p:cNvSpPr txBox="1"/>
          <p:nvPr>
            <p:ph idx="3" type="subTitle"/>
          </p:nvPr>
        </p:nvSpPr>
        <p:spPr>
          <a:xfrm>
            <a:off x="6026350" y="3645145"/>
            <a:ext cx="2142000" cy="6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2" name="Google Shape;282;p25"/>
          <p:cNvSpPr txBox="1"/>
          <p:nvPr>
            <p:ph idx="4" type="subTitle"/>
          </p:nvPr>
        </p:nvSpPr>
        <p:spPr>
          <a:xfrm>
            <a:off x="716250" y="3230200"/>
            <a:ext cx="2142000" cy="3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Font typeface="Playfair Display"/>
              <a:buNone/>
              <a:defRPr>
                <a:latin typeface="Playfair Display"/>
                <a:ea typeface="Playfair Display"/>
                <a:cs typeface="Playfair Display"/>
                <a:sym typeface="Playfair Display"/>
              </a:defRPr>
            </a:lvl2pPr>
            <a:lvl3pPr lvl="2" rtl="0">
              <a:spcBef>
                <a:spcPts val="1600"/>
              </a:spcBef>
              <a:spcAft>
                <a:spcPts val="0"/>
              </a:spcAft>
              <a:buSzPts val="1400"/>
              <a:buFont typeface="Playfair Display"/>
              <a:buNone/>
              <a:defRPr>
                <a:latin typeface="Playfair Display"/>
                <a:ea typeface="Playfair Display"/>
                <a:cs typeface="Playfair Display"/>
                <a:sym typeface="Playfair Display"/>
              </a:defRPr>
            </a:lvl3pPr>
            <a:lvl4pPr lvl="3" rtl="0">
              <a:spcBef>
                <a:spcPts val="1600"/>
              </a:spcBef>
              <a:spcAft>
                <a:spcPts val="0"/>
              </a:spcAft>
              <a:buSzPts val="1400"/>
              <a:buFont typeface="Playfair Display"/>
              <a:buNone/>
              <a:defRPr>
                <a:latin typeface="Playfair Display"/>
                <a:ea typeface="Playfair Display"/>
                <a:cs typeface="Playfair Display"/>
                <a:sym typeface="Playfair Display"/>
              </a:defRPr>
            </a:lvl4pPr>
            <a:lvl5pPr lvl="4" rtl="0">
              <a:spcBef>
                <a:spcPts val="1600"/>
              </a:spcBef>
              <a:spcAft>
                <a:spcPts val="0"/>
              </a:spcAft>
              <a:buSzPts val="1400"/>
              <a:buFont typeface="Playfair Display"/>
              <a:buNone/>
              <a:defRPr>
                <a:latin typeface="Playfair Display"/>
                <a:ea typeface="Playfair Display"/>
                <a:cs typeface="Playfair Display"/>
                <a:sym typeface="Playfair Display"/>
              </a:defRPr>
            </a:lvl5pPr>
            <a:lvl6pPr lvl="5" rtl="0">
              <a:spcBef>
                <a:spcPts val="1600"/>
              </a:spcBef>
              <a:spcAft>
                <a:spcPts val="0"/>
              </a:spcAft>
              <a:buSzPts val="1400"/>
              <a:buFont typeface="Playfair Display"/>
              <a:buNone/>
              <a:defRPr>
                <a:latin typeface="Playfair Display"/>
                <a:ea typeface="Playfair Display"/>
                <a:cs typeface="Playfair Display"/>
                <a:sym typeface="Playfair Display"/>
              </a:defRPr>
            </a:lvl6pPr>
            <a:lvl7pPr lvl="6" rtl="0">
              <a:spcBef>
                <a:spcPts val="1600"/>
              </a:spcBef>
              <a:spcAft>
                <a:spcPts val="0"/>
              </a:spcAft>
              <a:buSzPts val="1400"/>
              <a:buFont typeface="Playfair Display"/>
              <a:buNone/>
              <a:defRPr>
                <a:latin typeface="Playfair Display"/>
                <a:ea typeface="Playfair Display"/>
                <a:cs typeface="Playfair Display"/>
                <a:sym typeface="Playfair Display"/>
              </a:defRPr>
            </a:lvl7pPr>
            <a:lvl8pPr lvl="7" rtl="0">
              <a:spcBef>
                <a:spcPts val="1600"/>
              </a:spcBef>
              <a:spcAft>
                <a:spcPts val="0"/>
              </a:spcAft>
              <a:buSzPts val="1400"/>
              <a:buFont typeface="Playfair Display"/>
              <a:buNone/>
              <a:defRPr>
                <a:latin typeface="Playfair Display"/>
                <a:ea typeface="Playfair Display"/>
                <a:cs typeface="Playfair Display"/>
                <a:sym typeface="Playfair Display"/>
              </a:defRPr>
            </a:lvl8pPr>
            <a:lvl9pPr lvl="8" rtl="0">
              <a:spcBef>
                <a:spcPts val="1600"/>
              </a:spcBef>
              <a:spcAft>
                <a:spcPts val="1600"/>
              </a:spcAft>
              <a:buSzPts val="1400"/>
              <a:buFont typeface="Playfair Display"/>
              <a:buNone/>
              <a:defRPr>
                <a:latin typeface="Playfair Display"/>
                <a:ea typeface="Playfair Display"/>
                <a:cs typeface="Playfair Display"/>
                <a:sym typeface="Playfair Display"/>
              </a:defRPr>
            </a:lvl9pPr>
          </a:lstStyle>
          <a:p/>
        </p:txBody>
      </p:sp>
      <p:sp>
        <p:nvSpPr>
          <p:cNvPr id="283" name="Google Shape;283;p25"/>
          <p:cNvSpPr txBox="1"/>
          <p:nvPr>
            <p:ph idx="5" type="subTitle"/>
          </p:nvPr>
        </p:nvSpPr>
        <p:spPr>
          <a:xfrm>
            <a:off x="3371300" y="3230200"/>
            <a:ext cx="2142000" cy="3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Font typeface="Playfair Display"/>
              <a:buNone/>
              <a:defRPr>
                <a:latin typeface="Playfair Display"/>
                <a:ea typeface="Playfair Display"/>
                <a:cs typeface="Playfair Display"/>
                <a:sym typeface="Playfair Display"/>
              </a:defRPr>
            </a:lvl2pPr>
            <a:lvl3pPr lvl="2" rtl="0">
              <a:spcBef>
                <a:spcPts val="1600"/>
              </a:spcBef>
              <a:spcAft>
                <a:spcPts val="0"/>
              </a:spcAft>
              <a:buSzPts val="1400"/>
              <a:buFont typeface="Playfair Display"/>
              <a:buNone/>
              <a:defRPr>
                <a:latin typeface="Playfair Display"/>
                <a:ea typeface="Playfair Display"/>
                <a:cs typeface="Playfair Display"/>
                <a:sym typeface="Playfair Display"/>
              </a:defRPr>
            </a:lvl3pPr>
            <a:lvl4pPr lvl="3" rtl="0">
              <a:spcBef>
                <a:spcPts val="1600"/>
              </a:spcBef>
              <a:spcAft>
                <a:spcPts val="0"/>
              </a:spcAft>
              <a:buSzPts val="1400"/>
              <a:buFont typeface="Playfair Display"/>
              <a:buNone/>
              <a:defRPr>
                <a:latin typeface="Playfair Display"/>
                <a:ea typeface="Playfair Display"/>
                <a:cs typeface="Playfair Display"/>
                <a:sym typeface="Playfair Display"/>
              </a:defRPr>
            </a:lvl4pPr>
            <a:lvl5pPr lvl="4" rtl="0">
              <a:spcBef>
                <a:spcPts val="1600"/>
              </a:spcBef>
              <a:spcAft>
                <a:spcPts val="0"/>
              </a:spcAft>
              <a:buSzPts val="1400"/>
              <a:buFont typeface="Playfair Display"/>
              <a:buNone/>
              <a:defRPr>
                <a:latin typeface="Playfair Display"/>
                <a:ea typeface="Playfair Display"/>
                <a:cs typeface="Playfair Display"/>
                <a:sym typeface="Playfair Display"/>
              </a:defRPr>
            </a:lvl5pPr>
            <a:lvl6pPr lvl="5" rtl="0">
              <a:spcBef>
                <a:spcPts val="1600"/>
              </a:spcBef>
              <a:spcAft>
                <a:spcPts val="0"/>
              </a:spcAft>
              <a:buSzPts val="1400"/>
              <a:buFont typeface="Playfair Display"/>
              <a:buNone/>
              <a:defRPr>
                <a:latin typeface="Playfair Display"/>
                <a:ea typeface="Playfair Display"/>
                <a:cs typeface="Playfair Display"/>
                <a:sym typeface="Playfair Display"/>
              </a:defRPr>
            </a:lvl6pPr>
            <a:lvl7pPr lvl="6" rtl="0">
              <a:spcBef>
                <a:spcPts val="1600"/>
              </a:spcBef>
              <a:spcAft>
                <a:spcPts val="0"/>
              </a:spcAft>
              <a:buSzPts val="1400"/>
              <a:buFont typeface="Playfair Display"/>
              <a:buNone/>
              <a:defRPr>
                <a:latin typeface="Playfair Display"/>
                <a:ea typeface="Playfair Display"/>
                <a:cs typeface="Playfair Display"/>
                <a:sym typeface="Playfair Display"/>
              </a:defRPr>
            </a:lvl7pPr>
            <a:lvl8pPr lvl="7" rtl="0">
              <a:spcBef>
                <a:spcPts val="1600"/>
              </a:spcBef>
              <a:spcAft>
                <a:spcPts val="0"/>
              </a:spcAft>
              <a:buSzPts val="1400"/>
              <a:buFont typeface="Playfair Display"/>
              <a:buNone/>
              <a:defRPr>
                <a:latin typeface="Playfair Display"/>
                <a:ea typeface="Playfair Display"/>
                <a:cs typeface="Playfair Display"/>
                <a:sym typeface="Playfair Display"/>
              </a:defRPr>
            </a:lvl8pPr>
            <a:lvl9pPr lvl="8" rtl="0">
              <a:spcBef>
                <a:spcPts val="1600"/>
              </a:spcBef>
              <a:spcAft>
                <a:spcPts val="1600"/>
              </a:spcAft>
              <a:buSzPts val="1400"/>
              <a:buFont typeface="Playfair Display"/>
              <a:buNone/>
              <a:defRPr>
                <a:latin typeface="Playfair Display"/>
                <a:ea typeface="Playfair Display"/>
                <a:cs typeface="Playfair Display"/>
                <a:sym typeface="Playfair Display"/>
              </a:defRPr>
            </a:lvl9pPr>
          </a:lstStyle>
          <a:p/>
        </p:txBody>
      </p:sp>
      <p:sp>
        <p:nvSpPr>
          <p:cNvPr id="284" name="Google Shape;284;p25"/>
          <p:cNvSpPr txBox="1"/>
          <p:nvPr>
            <p:ph idx="6" type="subTitle"/>
          </p:nvPr>
        </p:nvSpPr>
        <p:spPr>
          <a:xfrm>
            <a:off x="6026350" y="3230200"/>
            <a:ext cx="2142000" cy="3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Font typeface="Playfair Display"/>
              <a:buNone/>
              <a:defRPr>
                <a:latin typeface="Playfair Display"/>
                <a:ea typeface="Playfair Display"/>
                <a:cs typeface="Playfair Display"/>
                <a:sym typeface="Playfair Display"/>
              </a:defRPr>
            </a:lvl2pPr>
            <a:lvl3pPr lvl="2" rtl="0">
              <a:spcBef>
                <a:spcPts val="1600"/>
              </a:spcBef>
              <a:spcAft>
                <a:spcPts val="0"/>
              </a:spcAft>
              <a:buSzPts val="1400"/>
              <a:buFont typeface="Playfair Display"/>
              <a:buNone/>
              <a:defRPr>
                <a:latin typeface="Playfair Display"/>
                <a:ea typeface="Playfair Display"/>
                <a:cs typeface="Playfair Display"/>
                <a:sym typeface="Playfair Display"/>
              </a:defRPr>
            </a:lvl3pPr>
            <a:lvl4pPr lvl="3" rtl="0">
              <a:spcBef>
                <a:spcPts val="1600"/>
              </a:spcBef>
              <a:spcAft>
                <a:spcPts val="0"/>
              </a:spcAft>
              <a:buSzPts val="1400"/>
              <a:buFont typeface="Playfair Display"/>
              <a:buNone/>
              <a:defRPr>
                <a:latin typeface="Playfair Display"/>
                <a:ea typeface="Playfair Display"/>
                <a:cs typeface="Playfair Display"/>
                <a:sym typeface="Playfair Display"/>
              </a:defRPr>
            </a:lvl4pPr>
            <a:lvl5pPr lvl="4" rtl="0">
              <a:spcBef>
                <a:spcPts val="1600"/>
              </a:spcBef>
              <a:spcAft>
                <a:spcPts val="0"/>
              </a:spcAft>
              <a:buSzPts val="1400"/>
              <a:buFont typeface="Playfair Display"/>
              <a:buNone/>
              <a:defRPr>
                <a:latin typeface="Playfair Display"/>
                <a:ea typeface="Playfair Display"/>
                <a:cs typeface="Playfair Display"/>
                <a:sym typeface="Playfair Display"/>
              </a:defRPr>
            </a:lvl5pPr>
            <a:lvl6pPr lvl="5" rtl="0">
              <a:spcBef>
                <a:spcPts val="1600"/>
              </a:spcBef>
              <a:spcAft>
                <a:spcPts val="0"/>
              </a:spcAft>
              <a:buSzPts val="1400"/>
              <a:buFont typeface="Playfair Display"/>
              <a:buNone/>
              <a:defRPr>
                <a:latin typeface="Playfair Display"/>
                <a:ea typeface="Playfair Display"/>
                <a:cs typeface="Playfair Display"/>
                <a:sym typeface="Playfair Display"/>
              </a:defRPr>
            </a:lvl6pPr>
            <a:lvl7pPr lvl="6" rtl="0">
              <a:spcBef>
                <a:spcPts val="1600"/>
              </a:spcBef>
              <a:spcAft>
                <a:spcPts val="0"/>
              </a:spcAft>
              <a:buSzPts val="1400"/>
              <a:buFont typeface="Playfair Display"/>
              <a:buNone/>
              <a:defRPr>
                <a:latin typeface="Playfair Display"/>
                <a:ea typeface="Playfair Display"/>
                <a:cs typeface="Playfair Display"/>
                <a:sym typeface="Playfair Display"/>
              </a:defRPr>
            </a:lvl7pPr>
            <a:lvl8pPr lvl="7" rtl="0">
              <a:spcBef>
                <a:spcPts val="1600"/>
              </a:spcBef>
              <a:spcAft>
                <a:spcPts val="0"/>
              </a:spcAft>
              <a:buSzPts val="1400"/>
              <a:buFont typeface="Playfair Display"/>
              <a:buNone/>
              <a:defRPr>
                <a:latin typeface="Playfair Display"/>
                <a:ea typeface="Playfair Display"/>
                <a:cs typeface="Playfair Display"/>
                <a:sym typeface="Playfair Display"/>
              </a:defRPr>
            </a:lvl8pPr>
            <a:lvl9pPr lvl="8" rtl="0">
              <a:spcBef>
                <a:spcPts val="1600"/>
              </a:spcBef>
              <a:spcAft>
                <a:spcPts val="1600"/>
              </a:spcAft>
              <a:buSzPts val="1400"/>
              <a:buFont typeface="Playfair Display"/>
              <a:buNone/>
              <a:defRPr>
                <a:latin typeface="Playfair Display"/>
                <a:ea typeface="Playfair Display"/>
                <a:cs typeface="Playfair Display"/>
                <a:sym typeface="Playfair Display"/>
              </a:defRPr>
            </a:lvl9pPr>
          </a:lstStyle>
          <a:p/>
        </p:txBody>
      </p:sp>
      <p:sp>
        <p:nvSpPr>
          <p:cNvPr id="285" name="Google Shape;285;p25"/>
          <p:cNvSpPr/>
          <p:nvPr/>
        </p:nvSpPr>
        <p:spPr>
          <a:xfrm>
            <a:off x="8084325" y="-99500"/>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9291450" y="-99500"/>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a:off x="7002050" y="-366050"/>
            <a:ext cx="1713000" cy="104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rot="-5400000">
            <a:off x="-408050" y="4272363"/>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rot="-5400000">
            <a:off x="-84650" y="3849913"/>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5"/>
          <p:cNvSpPr/>
          <p:nvPr/>
        </p:nvSpPr>
        <p:spPr>
          <a:xfrm flipH="1" rot="-1945347">
            <a:off x="-1394767" y="1479549"/>
            <a:ext cx="2235921" cy="1624113"/>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flipH="1" rot="-1945347">
            <a:off x="-280137" y="1356314"/>
            <a:ext cx="747758" cy="1011454"/>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flipH="1" rot="3323966">
            <a:off x="730668" y="2021042"/>
            <a:ext cx="540405" cy="511426"/>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flipH="1" rot="3323966">
            <a:off x="612024" y="2001574"/>
            <a:ext cx="432745" cy="458257"/>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25"/>
          <p:cNvGrpSpPr/>
          <p:nvPr/>
        </p:nvGrpSpPr>
        <p:grpSpPr>
          <a:xfrm rot="752930">
            <a:off x="1670264" y="2215328"/>
            <a:ext cx="614527" cy="554439"/>
            <a:chOff x="5700725" y="2096750"/>
            <a:chExt cx="990500" cy="893650"/>
          </a:xfrm>
        </p:grpSpPr>
        <p:sp>
          <p:nvSpPr>
            <p:cNvPr id="295" name="Google Shape;295;p25"/>
            <p:cNvSpPr/>
            <p:nvPr/>
          </p:nvSpPr>
          <p:spPr>
            <a:xfrm>
              <a:off x="5700725" y="209675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a:off x="6182700" y="243300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_1">
    <p:spTree>
      <p:nvGrpSpPr>
        <p:cNvPr id="298" name="Shape 298"/>
        <p:cNvGrpSpPr/>
        <p:nvPr/>
      </p:nvGrpSpPr>
      <p:grpSpPr>
        <a:xfrm>
          <a:off x="0" y="0"/>
          <a:ext cx="0" cy="0"/>
          <a:chOff x="0" y="0"/>
          <a:chExt cx="0" cy="0"/>
        </a:xfrm>
      </p:grpSpPr>
      <p:sp>
        <p:nvSpPr>
          <p:cNvPr id="299" name="Google Shape;299;p26"/>
          <p:cNvSpPr txBox="1"/>
          <p:nvPr>
            <p:ph type="title"/>
          </p:nvPr>
        </p:nvSpPr>
        <p:spPr>
          <a:xfrm>
            <a:off x="716250" y="540808"/>
            <a:ext cx="38559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300" name="Google Shape;300;p26"/>
          <p:cNvSpPr/>
          <p:nvPr/>
        </p:nvSpPr>
        <p:spPr>
          <a:xfrm>
            <a:off x="8278407" y="4764865"/>
            <a:ext cx="601847" cy="368913"/>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8079017" y="3422562"/>
            <a:ext cx="1064999" cy="1720961"/>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7638524" y="3129627"/>
            <a:ext cx="1003377" cy="915902"/>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8132490" y="3474241"/>
            <a:ext cx="521187" cy="549270"/>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7516651" y="-112525"/>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7602801" y="-2055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494450" y="4515775"/>
            <a:ext cx="2184915" cy="668452"/>
          </a:xfrm>
          <a:custGeom>
            <a:rect b="b" l="l" r="r" t="t"/>
            <a:pathLst>
              <a:path extrusionOk="0" h="21827" w="7135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941929" y="4559109"/>
            <a:ext cx="665151" cy="423636"/>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26"/>
          <p:cNvGrpSpPr/>
          <p:nvPr/>
        </p:nvGrpSpPr>
        <p:grpSpPr>
          <a:xfrm rot="-2700000">
            <a:off x="6821202" y="1159923"/>
            <a:ext cx="894966" cy="644919"/>
            <a:chOff x="1224745" y="2688978"/>
            <a:chExt cx="894975" cy="644925"/>
          </a:xfrm>
        </p:grpSpPr>
        <p:sp>
          <p:nvSpPr>
            <p:cNvPr id="309" name="Google Shape;309;p26"/>
            <p:cNvSpPr/>
            <p:nvPr/>
          </p:nvSpPr>
          <p:spPr>
            <a:xfrm>
              <a:off x="1224745" y="2688978"/>
              <a:ext cx="657100" cy="644925"/>
            </a:xfrm>
            <a:custGeom>
              <a:rect b="b" l="l" r="r" t="t"/>
              <a:pathLst>
                <a:path extrusionOk="0" h="25797" w="26284">
                  <a:moveTo>
                    <a:pt x="16555" y="0"/>
                  </a:moveTo>
                  <a:cubicBezTo>
                    <a:pt x="14261" y="0"/>
                    <a:pt x="11956" y="260"/>
                    <a:pt x="9728" y="802"/>
                  </a:cubicBezTo>
                  <a:cubicBezTo>
                    <a:pt x="6863" y="1510"/>
                    <a:pt x="4811" y="3349"/>
                    <a:pt x="3219" y="5861"/>
                  </a:cubicBezTo>
                  <a:cubicBezTo>
                    <a:pt x="2618" y="6851"/>
                    <a:pt x="2088" y="7948"/>
                    <a:pt x="1698" y="9080"/>
                  </a:cubicBezTo>
                  <a:cubicBezTo>
                    <a:pt x="0" y="14067"/>
                    <a:pt x="1026" y="20965"/>
                    <a:pt x="5837" y="24007"/>
                  </a:cubicBezTo>
                  <a:cubicBezTo>
                    <a:pt x="7927" y="25325"/>
                    <a:pt x="10601" y="25796"/>
                    <a:pt x="13221" y="25796"/>
                  </a:cubicBezTo>
                  <a:cubicBezTo>
                    <a:pt x="14681" y="25796"/>
                    <a:pt x="16124" y="25650"/>
                    <a:pt x="17440" y="25422"/>
                  </a:cubicBezTo>
                  <a:cubicBezTo>
                    <a:pt x="18253" y="25281"/>
                    <a:pt x="19102" y="25104"/>
                    <a:pt x="19881" y="24856"/>
                  </a:cubicBezTo>
                  <a:cubicBezTo>
                    <a:pt x="19668" y="18772"/>
                    <a:pt x="20871" y="12723"/>
                    <a:pt x="23383" y="7170"/>
                  </a:cubicBezTo>
                  <a:cubicBezTo>
                    <a:pt x="24196" y="5365"/>
                    <a:pt x="25151" y="3632"/>
                    <a:pt x="26283" y="2005"/>
                  </a:cubicBezTo>
                  <a:cubicBezTo>
                    <a:pt x="24798" y="1333"/>
                    <a:pt x="23241" y="838"/>
                    <a:pt x="21649" y="519"/>
                  </a:cubicBezTo>
                  <a:cubicBezTo>
                    <a:pt x="20376" y="236"/>
                    <a:pt x="19067" y="95"/>
                    <a:pt x="17758" y="24"/>
                  </a:cubicBezTo>
                  <a:cubicBezTo>
                    <a:pt x="17358" y="8"/>
                    <a:pt x="16957" y="0"/>
                    <a:pt x="165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1716445" y="2738203"/>
              <a:ext cx="403275" cy="571300"/>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_1_3">
    <p:spTree>
      <p:nvGrpSpPr>
        <p:cNvPr id="312" name="Shape 312"/>
        <p:cNvGrpSpPr/>
        <p:nvPr/>
      </p:nvGrpSpPr>
      <p:grpSpPr>
        <a:xfrm>
          <a:off x="0" y="0"/>
          <a:ext cx="0" cy="0"/>
          <a:chOff x="0" y="0"/>
          <a:chExt cx="0" cy="0"/>
        </a:xfrm>
      </p:grpSpPr>
      <p:sp>
        <p:nvSpPr>
          <p:cNvPr id="313" name="Google Shape;313;p27"/>
          <p:cNvSpPr txBox="1"/>
          <p:nvPr>
            <p:ph type="title"/>
          </p:nvPr>
        </p:nvSpPr>
        <p:spPr>
          <a:xfrm>
            <a:off x="716250" y="543200"/>
            <a:ext cx="47202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314" name="Google Shape;314;p27"/>
          <p:cNvSpPr txBox="1"/>
          <p:nvPr>
            <p:ph hasCustomPrompt="1" idx="2" type="title"/>
          </p:nvPr>
        </p:nvSpPr>
        <p:spPr>
          <a:xfrm>
            <a:off x="716252" y="1272795"/>
            <a:ext cx="1773000" cy="748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500"/>
              <a:buNone/>
              <a:defRPr sz="24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315" name="Google Shape;315;p27"/>
          <p:cNvSpPr txBox="1"/>
          <p:nvPr>
            <p:ph idx="1" type="subTitle"/>
          </p:nvPr>
        </p:nvSpPr>
        <p:spPr>
          <a:xfrm>
            <a:off x="716252" y="2129226"/>
            <a:ext cx="1773900" cy="614100"/>
          </a:xfrm>
          <a:prstGeom prst="rect">
            <a:avLst/>
          </a:prstGeom>
        </p:spPr>
        <p:txBody>
          <a:bodyPr anchorCtr="0" anchor="b" bIns="91425" lIns="91425" spcFirstLastPara="1" rIns="91425" wrap="square" tIns="91425">
            <a:noAutofit/>
          </a:bodyPr>
          <a:lstStyle>
            <a:lvl1pPr lvl="0" algn="r">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16" name="Google Shape;316;p27"/>
          <p:cNvSpPr txBox="1"/>
          <p:nvPr>
            <p:ph hasCustomPrompt="1" idx="3" type="title"/>
          </p:nvPr>
        </p:nvSpPr>
        <p:spPr>
          <a:xfrm>
            <a:off x="6649003" y="1272795"/>
            <a:ext cx="1773000" cy="748500"/>
          </a:xfrm>
          <a:prstGeom prst="rect">
            <a:avLst/>
          </a:prstGeom>
        </p:spPr>
        <p:txBody>
          <a:bodyPr anchorCtr="0" anchor="ctr" bIns="91425" lIns="91425" spcFirstLastPara="1" rIns="91425" wrap="square" tIns="91425">
            <a:noAutofit/>
          </a:bodyPr>
          <a:lstStyle>
            <a:lvl1pPr lvl="0" rtl="0">
              <a:spcBef>
                <a:spcPts val="0"/>
              </a:spcBef>
              <a:spcAft>
                <a:spcPts val="0"/>
              </a:spcAft>
              <a:buSzPts val="6500"/>
              <a:buNone/>
              <a:defRPr sz="24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317" name="Google Shape;317;p27"/>
          <p:cNvSpPr txBox="1"/>
          <p:nvPr>
            <p:ph idx="4" type="subTitle"/>
          </p:nvPr>
        </p:nvSpPr>
        <p:spPr>
          <a:xfrm>
            <a:off x="6648103" y="2129226"/>
            <a:ext cx="1773900" cy="614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8" name="Google Shape;318;p27"/>
          <p:cNvSpPr txBox="1"/>
          <p:nvPr>
            <p:ph hasCustomPrompt="1" idx="5" type="title"/>
          </p:nvPr>
        </p:nvSpPr>
        <p:spPr>
          <a:xfrm>
            <a:off x="716252" y="3137320"/>
            <a:ext cx="1773000" cy="748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500"/>
              <a:buNone/>
              <a:defRPr sz="24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319" name="Google Shape;319;p27"/>
          <p:cNvSpPr txBox="1"/>
          <p:nvPr>
            <p:ph idx="6" type="subTitle"/>
          </p:nvPr>
        </p:nvSpPr>
        <p:spPr>
          <a:xfrm>
            <a:off x="716252" y="3993751"/>
            <a:ext cx="1773900" cy="61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0" name="Google Shape;320;p27"/>
          <p:cNvSpPr txBox="1"/>
          <p:nvPr>
            <p:ph hasCustomPrompt="1" idx="7" type="title"/>
          </p:nvPr>
        </p:nvSpPr>
        <p:spPr>
          <a:xfrm>
            <a:off x="6649003" y="3137320"/>
            <a:ext cx="1773000" cy="748500"/>
          </a:xfrm>
          <a:prstGeom prst="rect">
            <a:avLst/>
          </a:prstGeom>
        </p:spPr>
        <p:txBody>
          <a:bodyPr anchorCtr="0" anchor="ctr" bIns="91425" lIns="91425" spcFirstLastPara="1" rIns="91425" wrap="square" tIns="91425">
            <a:noAutofit/>
          </a:bodyPr>
          <a:lstStyle>
            <a:lvl1pPr lvl="0" rtl="0">
              <a:spcBef>
                <a:spcPts val="0"/>
              </a:spcBef>
              <a:spcAft>
                <a:spcPts val="0"/>
              </a:spcAft>
              <a:buSzPts val="6500"/>
              <a:buNone/>
              <a:defRPr sz="24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321" name="Google Shape;321;p27"/>
          <p:cNvSpPr txBox="1"/>
          <p:nvPr>
            <p:ph idx="8" type="subTitle"/>
          </p:nvPr>
        </p:nvSpPr>
        <p:spPr>
          <a:xfrm>
            <a:off x="6648103" y="3993751"/>
            <a:ext cx="1773900" cy="614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322" name="Google Shape;322;p27"/>
          <p:cNvGrpSpPr/>
          <p:nvPr/>
        </p:nvGrpSpPr>
        <p:grpSpPr>
          <a:xfrm rot="-5400000">
            <a:off x="7797199" y="-549076"/>
            <a:ext cx="1175456" cy="1743807"/>
            <a:chOff x="3639300" y="1362050"/>
            <a:chExt cx="1228400" cy="1822350"/>
          </a:xfrm>
        </p:grpSpPr>
        <p:sp>
          <p:nvSpPr>
            <p:cNvPr id="323" name="Google Shape;323;p27"/>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3749850" y="1362050"/>
              <a:ext cx="1117850" cy="1586525"/>
            </a:xfrm>
            <a:custGeom>
              <a:rect b="b" l="l" r="r" t="t"/>
              <a:pathLst>
                <a:path extrusionOk="0" h="63461" w="44714">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3639300" y="1616750"/>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3841825" y="1770625"/>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7"/>
          <p:cNvSpPr/>
          <p:nvPr/>
        </p:nvSpPr>
        <p:spPr>
          <a:xfrm>
            <a:off x="0" y="4600300"/>
            <a:ext cx="1783750" cy="545675"/>
          </a:xfrm>
          <a:custGeom>
            <a:rect b="b" l="l" r="r" t="t"/>
            <a:pathLst>
              <a:path extrusionOk="0" h="21827" w="7135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1172625" y="4635675"/>
            <a:ext cx="543025" cy="345825"/>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1_2">
    <p:spTree>
      <p:nvGrpSpPr>
        <p:cNvPr id="330" name="Shape 330"/>
        <p:cNvGrpSpPr/>
        <p:nvPr/>
      </p:nvGrpSpPr>
      <p:grpSpPr>
        <a:xfrm>
          <a:off x="0" y="0"/>
          <a:ext cx="0" cy="0"/>
          <a:chOff x="0" y="0"/>
          <a:chExt cx="0" cy="0"/>
        </a:xfrm>
      </p:grpSpPr>
      <p:sp>
        <p:nvSpPr>
          <p:cNvPr id="331" name="Google Shape;331;p28"/>
          <p:cNvSpPr txBox="1"/>
          <p:nvPr>
            <p:ph type="title"/>
          </p:nvPr>
        </p:nvSpPr>
        <p:spPr>
          <a:xfrm>
            <a:off x="3453003" y="3905900"/>
            <a:ext cx="47520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8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332" name="Google Shape;332;p28"/>
          <p:cNvSpPr txBox="1"/>
          <p:nvPr>
            <p:ph hasCustomPrompt="1" idx="2" type="title"/>
          </p:nvPr>
        </p:nvSpPr>
        <p:spPr>
          <a:xfrm>
            <a:off x="716250" y="543200"/>
            <a:ext cx="2959500" cy="15123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3" name="Google Shape;333;p28"/>
          <p:cNvSpPr/>
          <p:nvPr/>
        </p:nvSpPr>
        <p:spPr>
          <a:xfrm flipH="1">
            <a:off x="5782" y="4440953"/>
            <a:ext cx="778410" cy="545373"/>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flipH="1">
            <a:off x="48" y="3018125"/>
            <a:ext cx="1207278" cy="1713447"/>
          </a:xfrm>
          <a:custGeom>
            <a:rect b="b" l="l" r="r" t="t"/>
            <a:pathLst>
              <a:path extrusionOk="0" h="63461" w="44714">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flipH="1">
            <a:off x="583631" y="3293213"/>
            <a:ext cx="743094" cy="580716"/>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flipH="1">
            <a:off x="512936" y="3459406"/>
            <a:ext cx="595053" cy="520344"/>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a:off x="8199150" y="-158428"/>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
          <p:cNvSpPr/>
          <p:nvPr/>
        </p:nvSpPr>
        <p:spPr>
          <a:xfrm>
            <a:off x="7044200" y="-51428"/>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p:nvPr/>
        </p:nvSpPr>
        <p:spPr>
          <a:xfrm>
            <a:off x="8251325" y="-51428"/>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rot="-6359726">
            <a:off x="6196703" y="-628312"/>
            <a:ext cx="1197772" cy="1829997"/>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p:nvPr/>
        </p:nvSpPr>
        <p:spPr>
          <a:xfrm rot="-6359726">
            <a:off x="6479876" y="369269"/>
            <a:ext cx="482067" cy="650193"/>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
    <p:spTree>
      <p:nvGrpSpPr>
        <p:cNvPr id="343" name="Shape 343"/>
        <p:cNvGrpSpPr/>
        <p:nvPr/>
      </p:nvGrpSpPr>
      <p:grpSpPr>
        <a:xfrm>
          <a:off x="0" y="0"/>
          <a:ext cx="0" cy="0"/>
          <a:chOff x="0" y="0"/>
          <a:chExt cx="0" cy="0"/>
        </a:xfrm>
      </p:grpSpPr>
      <p:sp>
        <p:nvSpPr>
          <p:cNvPr id="344" name="Google Shape;344;p29"/>
          <p:cNvSpPr txBox="1"/>
          <p:nvPr>
            <p:ph type="title"/>
          </p:nvPr>
        </p:nvSpPr>
        <p:spPr>
          <a:xfrm>
            <a:off x="716259" y="543200"/>
            <a:ext cx="36270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345" name="Google Shape;345;p29"/>
          <p:cNvSpPr txBox="1"/>
          <p:nvPr>
            <p:ph idx="1" type="subTitle"/>
          </p:nvPr>
        </p:nvSpPr>
        <p:spPr>
          <a:xfrm>
            <a:off x="6370125" y="1000592"/>
            <a:ext cx="2021400" cy="31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6" name="Google Shape;346;p29"/>
          <p:cNvSpPr txBox="1"/>
          <p:nvPr>
            <p:ph idx="2" type="subTitle"/>
          </p:nvPr>
        </p:nvSpPr>
        <p:spPr>
          <a:xfrm>
            <a:off x="6370125" y="1413155"/>
            <a:ext cx="20214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7" name="Google Shape;347;p29"/>
          <p:cNvSpPr txBox="1"/>
          <p:nvPr>
            <p:ph idx="3" type="subTitle"/>
          </p:nvPr>
        </p:nvSpPr>
        <p:spPr>
          <a:xfrm>
            <a:off x="6370125" y="2242293"/>
            <a:ext cx="2020800" cy="31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8" name="Google Shape;348;p29"/>
          <p:cNvSpPr txBox="1"/>
          <p:nvPr>
            <p:ph idx="4" type="subTitle"/>
          </p:nvPr>
        </p:nvSpPr>
        <p:spPr>
          <a:xfrm>
            <a:off x="6370125" y="2657325"/>
            <a:ext cx="2020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9" name="Google Shape;349;p29"/>
          <p:cNvSpPr txBox="1"/>
          <p:nvPr>
            <p:ph idx="5" type="subTitle"/>
          </p:nvPr>
        </p:nvSpPr>
        <p:spPr>
          <a:xfrm>
            <a:off x="6370125" y="3483999"/>
            <a:ext cx="2020800" cy="31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50" name="Google Shape;350;p29"/>
          <p:cNvSpPr txBox="1"/>
          <p:nvPr>
            <p:ph idx="6" type="subTitle"/>
          </p:nvPr>
        </p:nvSpPr>
        <p:spPr>
          <a:xfrm>
            <a:off x="6370125" y="3899026"/>
            <a:ext cx="2020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51" name="Google Shape;351;p29"/>
          <p:cNvSpPr/>
          <p:nvPr/>
        </p:nvSpPr>
        <p:spPr>
          <a:xfrm>
            <a:off x="8012042" y="-555707"/>
            <a:ext cx="439470" cy="594449"/>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
          <p:cNvSpPr/>
          <p:nvPr/>
        </p:nvSpPr>
        <p:spPr>
          <a:xfrm>
            <a:off x="6974981" y="-616581"/>
            <a:ext cx="322701" cy="457154"/>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
          <p:cNvSpPr/>
          <p:nvPr/>
        </p:nvSpPr>
        <p:spPr>
          <a:xfrm>
            <a:off x="7599487" y="-549345"/>
            <a:ext cx="503166" cy="909647"/>
          </a:xfrm>
          <a:custGeom>
            <a:rect b="b" l="l" r="r" t="t"/>
            <a:pathLst>
              <a:path extrusionOk="0" h="45471" w="25152">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a:off x="7939165" y="-629304"/>
            <a:ext cx="1314088" cy="954519"/>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a:off x="6979923" y="-901807"/>
            <a:ext cx="801800" cy="1286682"/>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a:off x="7044318" y="107326"/>
            <a:ext cx="434529" cy="276729"/>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9"/>
          <p:cNvGrpSpPr/>
          <p:nvPr/>
        </p:nvGrpSpPr>
        <p:grpSpPr>
          <a:xfrm rot="-8253681">
            <a:off x="7158920" y="53553"/>
            <a:ext cx="753500" cy="635675"/>
            <a:chOff x="3639300" y="1616750"/>
            <a:chExt cx="753500" cy="635675"/>
          </a:xfrm>
        </p:grpSpPr>
        <p:sp>
          <p:nvSpPr>
            <p:cNvPr id="358" name="Google Shape;358;p29"/>
            <p:cNvSpPr/>
            <p:nvPr/>
          </p:nvSpPr>
          <p:spPr>
            <a:xfrm>
              <a:off x="3639300" y="1616750"/>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9"/>
            <p:cNvSpPr/>
            <p:nvPr/>
          </p:nvSpPr>
          <p:spPr>
            <a:xfrm>
              <a:off x="3841825" y="1770625"/>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29"/>
          <p:cNvGrpSpPr/>
          <p:nvPr/>
        </p:nvGrpSpPr>
        <p:grpSpPr>
          <a:xfrm rot="5400000">
            <a:off x="136560" y="4274347"/>
            <a:ext cx="808790" cy="1081915"/>
            <a:chOff x="5700725" y="2096750"/>
            <a:chExt cx="1468925" cy="1964975"/>
          </a:xfrm>
        </p:grpSpPr>
        <p:sp>
          <p:nvSpPr>
            <p:cNvPr id="361" name="Google Shape;361;p29"/>
            <p:cNvSpPr/>
            <p:nvPr/>
          </p:nvSpPr>
          <p:spPr>
            <a:xfrm>
              <a:off x="6325075" y="369230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a:off x="6130525" y="2382575"/>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a:off x="5700725" y="209675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a:off x="6182700" y="243300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2">
    <p:spTree>
      <p:nvGrpSpPr>
        <p:cNvPr id="366" name="Shape 366"/>
        <p:cNvGrpSpPr/>
        <p:nvPr/>
      </p:nvGrpSpPr>
      <p:grpSpPr>
        <a:xfrm>
          <a:off x="0" y="0"/>
          <a:ext cx="0" cy="0"/>
          <a:chOff x="0" y="0"/>
          <a:chExt cx="0" cy="0"/>
        </a:xfrm>
      </p:grpSpPr>
      <p:sp>
        <p:nvSpPr>
          <p:cNvPr id="367" name="Google Shape;367;p30"/>
          <p:cNvSpPr txBox="1"/>
          <p:nvPr>
            <p:ph type="title"/>
          </p:nvPr>
        </p:nvSpPr>
        <p:spPr>
          <a:xfrm>
            <a:off x="716250" y="540618"/>
            <a:ext cx="5351700" cy="670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368" name="Google Shape;368;p30"/>
          <p:cNvSpPr txBox="1"/>
          <p:nvPr>
            <p:ph idx="1" type="subTitle"/>
          </p:nvPr>
        </p:nvSpPr>
        <p:spPr>
          <a:xfrm>
            <a:off x="1387275" y="1661063"/>
            <a:ext cx="1115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69" name="Google Shape;369;p30"/>
          <p:cNvSpPr txBox="1"/>
          <p:nvPr>
            <p:ph idx="2" type="subTitle"/>
          </p:nvPr>
        </p:nvSpPr>
        <p:spPr>
          <a:xfrm>
            <a:off x="2420050" y="1661063"/>
            <a:ext cx="2999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70" name="Google Shape;370;p30"/>
          <p:cNvSpPr txBox="1"/>
          <p:nvPr>
            <p:ph idx="3" type="subTitle"/>
          </p:nvPr>
        </p:nvSpPr>
        <p:spPr>
          <a:xfrm>
            <a:off x="1386319" y="2706231"/>
            <a:ext cx="11169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71" name="Google Shape;371;p30"/>
          <p:cNvSpPr txBox="1"/>
          <p:nvPr>
            <p:ph idx="4" type="subTitle"/>
          </p:nvPr>
        </p:nvSpPr>
        <p:spPr>
          <a:xfrm>
            <a:off x="2420044" y="2706231"/>
            <a:ext cx="2999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72" name="Google Shape;372;p30"/>
          <p:cNvSpPr txBox="1"/>
          <p:nvPr>
            <p:ph idx="5" type="subTitle"/>
          </p:nvPr>
        </p:nvSpPr>
        <p:spPr>
          <a:xfrm>
            <a:off x="1386319" y="3751400"/>
            <a:ext cx="11169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73" name="Google Shape;373;p30"/>
          <p:cNvSpPr txBox="1"/>
          <p:nvPr>
            <p:ph idx="6" type="subTitle"/>
          </p:nvPr>
        </p:nvSpPr>
        <p:spPr>
          <a:xfrm>
            <a:off x="2420045" y="3751400"/>
            <a:ext cx="2999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74" name="Google Shape;374;p30"/>
          <p:cNvSpPr/>
          <p:nvPr/>
        </p:nvSpPr>
        <p:spPr>
          <a:xfrm flipH="1">
            <a:off x="-171484" y="4744993"/>
            <a:ext cx="1110826" cy="440712"/>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0"/>
          <p:cNvSpPr/>
          <p:nvPr/>
        </p:nvSpPr>
        <p:spPr>
          <a:xfrm flipH="1">
            <a:off x="-115297" y="4747053"/>
            <a:ext cx="410235" cy="251461"/>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flipH="1">
            <a:off x="-295075" y="3832037"/>
            <a:ext cx="725933" cy="1173054"/>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flipH="1">
            <a:off x="47202" y="3632350"/>
            <a:ext cx="683929" cy="624304"/>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0"/>
          <p:cNvSpPr/>
          <p:nvPr/>
        </p:nvSpPr>
        <p:spPr>
          <a:xfrm flipH="1">
            <a:off x="39151" y="3867265"/>
            <a:ext cx="355256" cy="374397"/>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sp>
        <p:nvSpPr>
          <p:cNvPr id="36" name="Google Shape;36;p4"/>
          <p:cNvSpPr txBox="1"/>
          <p:nvPr>
            <p:ph type="title"/>
          </p:nvPr>
        </p:nvSpPr>
        <p:spPr>
          <a:xfrm>
            <a:off x="716250" y="543200"/>
            <a:ext cx="7360200" cy="548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 name="Google Shape;37;p4"/>
          <p:cNvSpPr txBox="1"/>
          <p:nvPr>
            <p:ph idx="1" type="subTitle"/>
          </p:nvPr>
        </p:nvSpPr>
        <p:spPr>
          <a:xfrm>
            <a:off x="716250" y="1304825"/>
            <a:ext cx="7711500" cy="3295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212121"/>
              </a:buClr>
              <a:buSzPts val="1200"/>
              <a:buFont typeface="Montserrat Medium"/>
              <a:buAutoNum type="arabicPeriod"/>
              <a:defRPr sz="1200"/>
            </a:lvl1pPr>
            <a:lvl2pPr lvl="1">
              <a:spcBef>
                <a:spcPts val="1600"/>
              </a:spcBef>
              <a:spcAft>
                <a:spcPts val="0"/>
              </a:spcAft>
              <a:buClr>
                <a:srgbClr val="212121"/>
              </a:buClr>
              <a:buSzPts val="1200"/>
              <a:buFont typeface="Montserrat Medium"/>
              <a:buAutoNum type="alphaLcPeriod"/>
              <a:defRPr/>
            </a:lvl2pPr>
            <a:lvl3pPr lvl="2">
              <a:spcBef>
                <a:spcPts val="1600"/>
              </a:spcBef>
              <a:spcAft>
                <a:spcPts val="0"/>
              </a:spcAft>
              <a:buClr>
                <a:srgbClr val="212121"/>
              </a:buClr>
              <a:buSzPts val="1200"/>
              <a:buFont typeface="Montserrat Medium"/>
              <a:buAutoNum type="romanLcPeriod"/>
              <a:defRPr/>
            </a:lvl3pPr>
            <a:lvl4pPr lvl="3">
              <a:spcBef>
                <a:spcPts val="1600"/>
              </a:spcBef>
              <a:spcAft>
                <a:spcPts val="0"/>
              </a:spcAft>
              <a:buClr>
                <a:srgbClr val="212121"/>
              </a:buClr>
              <a:buSzPts val="1200"/>
              <a:buFont typeface="Montserrat Medium"/>
              <a:buAutoNum type="arabicPeriod"/>
              <a:defRPr/>
            </a:lvl4pPr>
            <a:lvl5pPr lvl="4">
              <a:spcBef>
                <a:spcPts val="1600"/>
              </a:spcBef>
              <a:spcAft>
                <a:spcPts val="0"/>
              </a:spcAft>
              <a:buClr>
                <a:srgbClr val="212121"/>
              </a:buClr>
              <a:buSzPts val="1200"/>
              <a:buFont typeface="Montserrat Medium"/>
              <a:buAutoNum type="alphaLcPeriod"/>
              <a:defRPr/>
            </a:lvl5pPr>
            <a:lvl6pPr lvl="5">
              <a:spcBef>
                <a:spcPts val="1600"/>
              </a:spcBef>
              <a:spcAft>
                <a:spcPts val="0"/>
              </a:spcAft>
              <a:buClr>
                <a:srgbClr val="212121"/>
              </a:buClr>
              <a:buSzPts val="1200"/>
              <a:buFont typeface="Montserrat Medium"/>
              <a:buAutoNum type="romanLcPeriod"/>
              <a:defRPr/>
            </a:lvl6pPr>
            <a:lvl7pPr lvl="6">
              <a:spcBef>
                <a:spcPts val="1600"/>
              </a:spcBef>
              <a:spcAft>
                <a:spcPts val="0"/>
              </a:spcAft>
              <a:buClr>
                <a:srgbClr val="212121"/>
              </a:buClr>
              <a:buSzPts val="1200"/>
              <a:buFont typeface="Montserrat Medium"/>
              <a:buAutoNum type="arabicPeriod"/>
              <a:defRPr/>
            </a:lvl7pPr>
            <a:lvl8pPr lvl="7">
              <a:spcBef>
                <a:spcPts val="1600"/>
              </a:spcBef>
              <a:spcAft>
                <a:spcPts val="0"/>
              </a:spcAft>
              <a:buClr>
                <a:srgbClr val="212121"/>
              </a:buClr>
              <a:buSzPts val="1200"/>
              <a:buFont typeface="Montserrat Medium"/>
              <a:buAutoNum type="alphaLcPeriod"/>
              <a:defRPr/>
            </a:lvl8pPr>
            <a:lvl9pPr lvl="8">
              <a:spcBef>
                <a:spcPts val="1600"/>
              </a:spcBef>
              <a:spcAft>
                <a:spcPts val="1600"/>
              </a:spcAft>
              <a:buClr>
                <a:srgbClr val="212121"/>
              </a:buClr>
              <a:buSzPts val="1200"/>
              <a:buFont typeface="Montserrat Medium"/>
              <a:buAutoNum type="romanLcPeriod"/>
              <a:defRPr/>
            </a:lvl9pPr>
          </a:lstStyle>
          <a:p/>
        </p:txBody>
      </p:sp>
      <p:sp>
        <p:nvSpPr>
          <p:cNvPr id="38" name="Google Shape;38;p4"/>
          <p:cNvSpPr/>
          <p:nvPr/>
        </p:nvSpPr>
        <p:spPr>
          <a:xfrm rot="5400000">
            <a:off x="8019700" y="353513"/>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rot="5400000">
            <a:off x="8804375" y="1237238"/>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list">
  <p:cSld name="CUSTOM_2_2_2">
    <p:spTree>
      <p:nvGrpSpPr>
        <p:cNvPr id="380" name="Shape 380"/>
        <p:cNvGrpSpPr/>
        <p:nvPr/>
      </p:nvGrpSpPr>
      <p:grpSpPr>
        <a:xfrm>
          <a:off x="0" y="0"/>
          <a:ext cx="0" cy="0"/>
          <a:chOff x="0" y="0"/>
          <a:chExt cx="0" cy="0"/>
        </a:xfrm>
      </p:grpSpPr>
      <p:sp>
        <p:nvSpPr>
          <p:cNvPr id="381" name="Google Shape;381;p31"/>
          <p:cNvSpPr txBox="1"/>
          <p:nvPr>
            <p:ph type="title"/>
          </p:nvPr>
        </p:nvSpPr>
        <p:spPr>
          <a:xfrm>
            <a:off x="716250" y="540875"/>
            <a:ext cx="3738000" cy="111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382" name="Google Shape;382;p31"/>
          <p:cNvSpPr txBox="1"/>
          <p:nvPr>
            <p:ph idx="1" type="subTitle"/>
          </p:nvPr>
        </p:nvSpPr>
        <p:spPr>
          <a:xfrm>
            <a:off x="5148200" y="1371600"/>
            <a:ext cx="3279600" cy="3086100"/>
          </a:xfrm>
          <a:prstGeom prst="rect">
            <a:avLst/>
          </a:prstGeom>
        </p:spPr>
        <p:txBody>
          <a:bodyPr anchorCtr="0" anchor="ctr" bIns="91425" lIns="91425" spcFirstLastPara="1" rIns="91425" wrap="square" tIns="91425">
            <a:noAutofit/>
          </a:bodyPr>
          <a:lstStyle>
            <a:lvl1pPr lvl="0" rtl="0">
              <a:lnSpc>
                <a:spcPct val="15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383" name="Google Shape;383;p31"/>
          <p:cNvSpPr/>
          <p:nvPr/>
        </p:nvSpPr>
        <p:spPr>
          <a:xfrm flipH="1" rot="10800000">
            <a:off x="7602801" y="448800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1"/>
          <p:cNvGrpSpPr/>
          <p:nvPr/>
        </p:nvGrpSpPr>
        <p:grpSpPr>
          <a:xfrm flipH="1" rot="-5400000">
            <a:off x="5372413" y="-356913"/>
            <a:ext cx="884350" cy="898525"/>
            <a:chOff x="2714650" y="3639413"/>
            <a:chExt cx="884350" cy="898525"/>
          </a:xfrm>
        </p:grpSpPr>
        <p:sp>
          <p:nvSpPr>
            <p:cNvPr id="385" name="Google Shape;385;p31"/>
            <p:cNvSpPr/>
            <p:nvPr/>
          </p:nvSpPr>
          <p:spPr>
            <a:xfrm>
              <a:off x="2714650" y="3639413"/>
              <a:ext cx="884350" cy="898525"/>
            </a:xfrm>
            <a:custGeom>
              <a:rect b="b" l="l" r="r" t="t"/>
              <a:pathLst>
                <a:path extrusionOk="0" h="35941" w="35374">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2806962" y="366452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3022387" y="4028263"/>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31"/>
          <p:cNvGrpSpPr/>
          <p:nvPr/>
        </p:nvGrpSpPr>
        <p:grpSpPr>
          <a:xfrm flipH="1">
            <a:off x="6260144" y="-165852"/>
            <a:ext cx="2883746" cy="1151043"/>
            <a:chOff x="5113525" y="1300068"/>
            <a:chExt cx="2164000" cy="863757"/>
          </a:xfrm>
        </p:grpSpPr>
        <p:sp>
          <p:nvSpPr>
            <p:cNvPr id="389" name="Google Shape;389;p31"/>
            <p:cNvSpPr/>
            <p:nvPr/>
          </p:nvSpPr>
          <p:spPr>
            <a:xfrm>
              <a:off x="6268475" y="1300068"/>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p:nvPr/>
          </p:nvSpPr>
          <p:spPr>
            <a:xfrm>
              <a:off x="5113525" y="1408925"/>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31"/>
          <p:cNvGrpSpPr/>
          <p:nvPr/>
        </p:nvGrpSpPr>
        <p:grpSpPr>
          <a:xfrm>
            <a:off x="7" y="3016426"/>
            <a:ext cx="973739" cy="2127079"/>
            <a:chOff x="2810675" y="1400175"/>
            <a:chExt cx="1201850" cy="2625375"/>
          </a:xfrm>
        </p:grpSpPr>
        <p:sp>
          <p:nvSpPr>
            <p:cNvPr id="393" name="Google Shape;393;p31"/>
            <p:cNvSpPr/>
            <p:nvPr/>
          </p:nvSpPr>
          <p:spPr>
            <a:xfrm>
              <a:off x="2811550" y="1400175"/>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2810675" y="365957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1"/>
          <p:cNvSpPr/>
          <p:nvPr/>
        </p:nvSpPr>
        <p:spPr>
          <a:xfrm flipH="1" rot="10800000">
            <a:off x="7516651" y="4130000"/>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bullet lists">
  <p:cSld name="CUSTOM_2_2_2_1_1">
    <p:spTree>
      <p:nvGrpSpPr>
        <p:cNvPr id="397" name="Shape 397"/>
        <p:cNvGrpSpPr/>
        <p:nvPr/>
      </p:nvGrpSpPr>
      <p:grpSpPr>
        <a:xfrm>
          <a:off x="0" y="0"/>
          <a:ext cx="0" cy="0"/>
          <a:chOff x="0" y="0"/>
          <a:chExt cx="0" cy="0"/>
        </a:xfrm>
      </p:grpSpPr>
      <p:sp>
        <p:nvSpPr>
          <p:cNvPr id="398" name="Google Shape;398;p32"/>
          <p:cNvSpPr txBox="1"/>
          <p:nvPr>
            <p:ph type="title"/>
          </p:nvPr>
        </p:nvSpPr>
        <p:spPr>
          <a:xfrm>
            <a:off x="716250" y="540618"/>
            <a:ext cx="3738000" cy="111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399" name="Google Shape;399;p32"/>
          <p:cNvSpPr txBox="1"/>
          <p:nvPr>
            <p:ph idx="1" type="subTitle"/>
          </p:nvPr>
        </p:nvSpPr>
        <p:spPr>
          <a:xfrm>
            <a:off x="4572000" y="4099626"/>
            <a:ext cx="3855900" cy="69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400" name="Google Shape;400;p32"/>
          <p:cNvSpPr txBox="1"/>
          <p:nvPr>
            <p:ph idx="2" type="subTitle"/>
          </p:nvPr>
        </p:nvSpPr>
        <p:spPr>
          <a:xfrm>
            <a:off x="4572000" y="3566151"/>
            <a:ext cx="3858900" cy="3996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401" name="Google Shape;401;p32"/>
          <p:cNvSpPr txBox="1"/>
          <p:nvPr>
            <p:ph idx="3" type="subTitle"/>
          </p:nvPr>
        </p:nvSpPr>
        <p:spPr>
          <a:xfrm>
            <a:off x="716175" y="1653725"/>
            <a:ext cx="3855900" cy="289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402" name="Google Shape;402;p32"/>
          <p:cNvSpPr txBox="1"/>
          <p:nvPr>
            <p:ph idx="4" type="subTitle"/>
          </p:nvPr>
        </p:nvSpPr>
        <p:spPr>
          <a:xfrm>
            <a:off x="714750" y="1120250"/>
            <a:ext cx="3858900" cy="399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3" name="Google Shape;403;p32"/>
          <p:cNvSpPr txBox="1"/>
          <p:nvPr>
            <p:ph idx="5" type="subTitle"/>
          </p:nvPr>
        </p:nvSpPr>
        <p:spPr>
          <a:xfrm>
            <a:off x="4573650" y="1650900"/>
            <a:ext cx="3855900" cy="184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grpSp>
        <p:nvGrpSpPr>
          <p:cNvPr id="404" name="Google Shape;404;p32"/>
          <p:cNvGrpSpPr/>
          <p:nvPr/>
        </p:nvGrpSpPr>
        <p:grpSpPr>
          <a:xfrm flipH="1" rot="10800000">
            <a:off x="7395775" y="-88825"/>
            <a:ext cx="1834175" cy="1631050"/>
            <a:chOff x="3033525" y="2679425"/>
            <a:chExt cx="1834175" cy="1631050"/>
          </a:xfrm>
        </p:grpSpPr>
        <p:sp>
          <p:nvSpPr>
            <p:cNvPr id="405" name="Google Shape;405;p32"/>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2"/>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2"/>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32"/>
          <p:cNvGrpSpPr/>
          <p:nvPr/>
        </p:nvGrpSpPr>
        <p:grpSpPr>
          <a:xfrm rot="5667719">
            <a:off x="7296762" y="531407"/>
            <a:ext cx="753523" cy="635695"/>
            <a:chOff x="3639300" y="1616750"/>
            <a:chExt cx="753500" cy="635675"/>
          </a:xfrm>
        </p:grpSpPr>
        <p:sp>
          <p:nvSpPr>
            <p:cNvPr id="409" name="Google Shape;409;p32"/>
            <p:cNvSpPr/>
            <p:nvPr/>
          </p:nvSpPr>
          <p:spPr>
            <a:xfrm>
              <a:off x="3639300" y="1616750"/>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p:nvPr/>
          </p:nvSpPr>
          <p:spPr>
            <a:xfrm>
              <a:off x="3841825" y="1770625"/>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list 1">
  <p:cSld name="CUSTOM_2_2_2_1_1_1">
    <p:spTree>
      <p:nvGrpSpPr>
        <p:cNvPr id="412" name="Shape 412"/>
        <p:cNvGrpSpPr/>
        <p:nvPr/>
      </p:nvGrpSpPr>
      <p:grpSpPr>
        <a:xfrm>
          <a:off x="0" y="0"/>
          <a:ext cx="0" cy="0"/>
          <a:chOff x="0" y="0"/>
          <a:chExt cx="0" cy="0"/>
        </a:xfrm>
      </p:grpSpPr>
      <p:sp>
        <p:nvSpPr>
          <p:cNvPr id="413" name="Google Shape;413;p33"/>
          <p:cNvSpPr txBox="1"/>
          <p:nvPr>
            <p:ph type="title"/>
          </p:nvPr>
        </p:nvSpPr>
        <p:spPr>
          <a:xfrm>
            <a:off x="716250" y="540618"/>
            <a:ext cx="53613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414" name="Google Shape;414;p33"/>
          <p:cNvSpPr txBox="1"/>
          <p:nvPr>
            <p:ph idx="1" type="subTitle"/>
          </p:nvPr>
        </p:nvSpPr>
        <p:spPr>
          <a:xfrm>
            <a:off x="716175" y="1653725"/>
            <a:ext cx="5280900" cy="294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415" name="Google Shape;415;p33"/>
          <p:cNvSpPr txBox="1"/>
          <p:nvPr>
            <p:ph idx="2" type="subTitle"/>
          </p:nvPr>
        </p:nvSpPr>
        <p:spPr>
          <a:xfrm>
            <a:off x="714750" y="1120250"/>
            <a:ext cx="3858900" cy="399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16" name="Google Shape;416;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_2_1">
    <p:spTree>
      <p:nvGrpSpPr>
        <p:cNvPr id="417" name="Shape 417"/>
        <p:cNvGrpSpPr/>
        <p:nvPr/>
      </p:nvGrpSpPr>
      <p:grpSpPr>
        <a:xfrm>
          <a:off x="0" y="0"/>
          <a:ext cx="0" cy="0"/>
          <a:chOff x="0" y="0"/>
          <a:chExt cx="0" cy="0"/>
        </a:xfrm>
      </p:grpSpPr>
      <p:sp>
        <p:nvSpPr>
          <p:cNvPr id="418" name="Google Shape;418;p34"/>
          <p:cNvSpPr txBox="1"/>
          <p:nvPr>
            <p:ph type="title"/>
          </p:nvPr>
        </p:nvSpPr>
        <p:spPr>
          <a:xfrm>
            <a:off x="716250" y="540618"/>
            <a:ext cx="35787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419" name="Google Shape;419;p34"/>
          <p:cNvSpPr txBox="1"/>
          <p:nvPr>
            <p:ph idx="1" type="subTitle"/>
          </p:nvPr>
        </p:nvSpPr>
        <p:spPr>
          <a:xfrm>
            <a:off x="4683979" y="1422984"/>
            <a:ext cx="1235100" cy="41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20" name="Google Shape;420;p34"/>
          <p:cNvSpPr txBox="1"/>
          <p:nvPr>
            <p:ph idx="2" type="subTitle"/>
          </p:nvPr>
        </p:nvSpPr>
        <p:spPr>
          <a:xfrm>
            <a:off x="5970300" y="1472050"/>
            <a:ext cx="2455200" cy="73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21" name="Google Shape;421;p34"/>
          <p:cNvSpPr txBox="1"/>
          <p:nvPr>
            <p:ph idx="3" type="subTitle"/>
          </p:nvPr>
        </p:nvSpPr>
        <p:spPr>
          <a:xfrm>
            <a:off x="4683979" y="2472868"/>
            <a:ext cx="1237200" cy="41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22" name="Google Shape;422;p34"/>
          <p:cNvSpPr txBox="1"/>
          <p:nvPr>
            <p:ph idx="4" type="subTitle"/>
          </p:nvPr>
        </p:nvSpPr>
        <p:spPr>
          <a:xfrm>
            <a:off x="5968044" y="2521928"/>
            <a:ext cx="24597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23" name="Google Shape;423;p34"/>
          <p:cNvSpPr txBox="1"/>
          <p:nvPr>
            <p:ph idx="5" type="subTitle"/>
          </p:nvPr>
        </p:nvSpPr>
        <p:spPr>
          <a:xfrm>
            <a:off x="4683979" y="3518053"/>
            <a:ext cx="1237200" cy="41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24" name="Google Shape;424;p34"/>
          <p:cNvSpPr txBox="1"/>
          <p:nvPr>
            <p:ph idx="6" type="subTitle"/>
          </p:nvPr>
        </p:nvSpPr>
        <p:spPr>
          <a:xfrm>
            <a:off x="5970301" y="3567100"/>
            <a:ext cx="24552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25" name="Google Shape;425;p34"/>
          <p:cNvSpPr/>
          <p:nvPr/>
        </p:nvSpPr>
        <p:spPr>
          <a:xfrm flipH="1">
            <a:off x="-203650" y="4711500"/>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4"/>
          <p:cNvSpPr/>
          <p:nvPr/>
        </p:nvSpPr>
        <p:spPr>
          <a:xfrm flipH="1">
            <a:off x="-208975" y="3394125"/>
            <a:ext cx="1117850" cy="1586525"/>
          </a:xfrm>
          <a:custGeom>
            <a:rect b="b" l="l" r="r" t="t"/>
            <a:pathLst>
              <a:path extrusionOk="0" h="63461" w="44714">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4"/>
          <p:cNvSpPr/>
          <p:nvPr/>
        </p:nvSpPr>
        <p:spPr>
          <a:xfrm flipH="1">
            <a:off x="331375" y="3648825"/>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4"/>
          <p:cNvSpPr/>
          <p:nvPr/>
        </p:nvSpPr>
        <p:spPr>
          <a:xfrm flipH="1">
            <a:off x="265925" y="3802700"/>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
          <p:cNvSpPr/>
          <p:nvPr/>
        </p:nvSpPr>
        <p:spPr>
          <a:xfrm rot="10800000">
            <a:off x="7360250" y="0"/>
            <a:ext cx="1783750" cy="545675"/>
          </a:xfrm>
          <a:custGeom>
            <a:rect b="b" l="l" r="r" t="t"/>
            <a:pathLst>
              <a:path extrusionOk="0" h="21827" w="7135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p:nvPr/>
        </p:nvSpPr>
        <p:spPr>
          <a:xfrm rot="10800000">
            <a:off x="7428350" y="164475"/>
            <a:ext cx="543025" cy="345825"/>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432" name="Shape 432"/>
        <p:cNvGrpSpPr/>
        <p:nvPr/>
      </p:nvGrpSpPr>
      <p:grpSpPr>
        <a:xfrm>
          <a:off x="0" y="0"/>
          <a:ext cx="0" cy="0"/>
          <a:chOff x="0" y="0"/>
          <a:chExt cx="0" cy="0"/>
        </a:xfrm>
      </p:grpSpPr>
      <p:sp>
        <p:nvSpPr>
          <p:cNvPr id="433" name="Google Shape;433;p35"/>
          <p:cNvSpPr txBox="1"/>
          <p:nvPr>
            <p:ph type="title"/>
          </p:nvPr>
        </p:nvSpPr>
        <p:spPr>
          <a:xfrm>
            <a:off x="716250" y="540865"/>
            <a:ext cx="25623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434" name="Google Shape;434;p35"/>
          <p:cNvSpPr txBox="1"/>
          <p:nvPr>
            <p:ph idx="1" type="subTitle"/>
          </p:nvPr>
        </p:nvSpPr>
        <p:spPr>
          <a:xfrm>
            <a:off x="716239" y="1382530"/>
            <a:ext cx="2130600" cy="43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5" name="Google Shape;435;p35"/>
          <p:cNvSpPr txBox="1"/>
          <p:nvPr>
            <p:ph idx="2" type="subTitle"/>
          </p:nvPr>
        </p:nvSpPr>
        <p:spPr>
          <a:xfrm>
            <a:off x="716239" y="1794884"/>
            <a:ext cx="2130600" cy="12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6" name="Google Shape;436;p35"/>
          <p:cNvSpPr txBox="1"/>
          <p:nvPr>
            <p:ph idx="3" type="subTitle"/>
          </p:nvPr>
        </p:nvSpPr>
        <p:spPr>
          <a:xfrm>
            <a:off x="6275589" y="1382530"/>
            <a:ext cx="2130600" cy="4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7" name="Google Shape;437;p35"/>
          <p:cNvSpPr txBox="1"/>
          <p:nvPr>
            <p:ph idx="4" type="subTitle"/>
          </p:nvPr>
        </p:nvSpPr>
        <p:spPr>
          <a:xfrm>
            <a:off x="6275589" y="1794884"/>
            <a:ext cx="2130600" cy="125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8" name="Google Shape;438;p35"/>
          <p:cNvSpPr txBox="1"/>
          <p:nvPr>
            <p:ph idx="5" type="subTitle"/>
          </p:nvPr>
        </p:nvSpPr>
        <p:spPr>
          <a:xfrm>
            <a:off x="716239" y="3120567"/>
            <a:ext cx="2130600" cy="43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9" name="Google Shape;439;p35"/>
          <p:cNvSpPr txBox="1"/>
          <p:nvPr>
            <p:ph idx="6" type="subTitle"/>
          </p:nvPr>
        </p:nvSpPr>
        <p:spPr>
          <a:xfrm>
            <a:off x="716239" y="3532239"/>
            <a:ext cx="2130600" cy="12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40" name="Google Shape;440;p35"/>
          <p:cNvSpPr txBox="1"/>
          <p:nvPr>
            <p:ph idx="7" type="subTitle"/>
          </p:nvPr>
        </p:nvSpPr>
        <p:spPr>
          <a:xfrm>
            <a:off x="6275589" y="3120567"/>
            <a:ext cx="2130600" cy="4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41" name="Google Shape;441;p35"/>
          <p:cNvSpPr txBox="1"/>
          <p:nvPr>
            <p:ph idx="8" type="subTitle"/>
          </p:nvPr>
        </p:nvSpPr>
        <p:spPr>
          <a:xfrm>
            <a:off x="6275589" y="3532239"/>
            <a:ext cx="2130600" cy="125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442" name="Google Shape;442;p35"/>
          <p:cNvGrpSpPr/>
          <p:nvPr/>
        </p:nvGrpSpPr>
        <p:grpSpPr>
          <a:xfrm rot="5400000">
            <a:off x="8425408" y="-1217177"/>
            <a:ext cx="900907" cy="3335276"/>
            <a:chOff x="2810675" y="1400175"/>
            <a:chExt cx="1201850" cy="2625375"/>
          </a:xfrm>
        </p:grpSpPr>
        <p:sp>
          <p:nvSpPr>
            <p:cNvPr id="443" name="Google Shape;443;p35"/>
            <p:cNvSpPr/>
            <p:nvPr/>
          </p:nvSpPr>
          <p:spPr>
            <a:xfrm>
              <a:off x="2811550" y="1400175"/>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5"/>
            <p:cNvSpPr/>
            <p:nvPr/>
          </p:nvSpPr>
          <p:spPr>
            <a:xfrm>
              <a:off x="2810675" y="365957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35"/>
          <p:cNvSpPr/>
          <p:nvPr/>
        </p:nvSpPr>
        <p:spPr>
          <a:xfrm rot="-3827617">
            <a:off x="6721359" y="-364131"/>
            <a:ext cx="713401" cy="893601"/>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5"/>
          <p:cNvSpPr/>
          <p:nvPr/>
        </p:nvSpPr>
        <p:spPr>
          <a:xfrm flipH="1" rot="10800000">
            <a:off x="-304675" y="4429302"/>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5"/>
          <p:cNvSpPr/>
          <p:nvPr/>
        </p:nvSpPr>
        <p:spPr>
          <a:xfrm flipH="1" rot="10800000">
            <a:off x="902450" y="4890577"/>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_1_1">
    <p:bg>
      <p:bgPr>
        <a:solidFill>
          <a:schemeClr val="lt1"/>
        </a:solidFill>
      </p:bgPr>
    </p:bg>
    <p:spTree>
      <p:nvGrpSpPr>
        <p:cNvPr id="449" name="Shape 449"/>
        <p:cNvGrpSpPr/>
        <p:nvPr/>
      </p:nvGrpSpPr>
      <p:grpSpPr>
        <a:xfrm>
          <a:off x="0" y="0"/>
          <a:ext cx="0" cy="0"/>
          <a:chOff x="0" y="0"/>
          <a:chExt cx="0" cy="0"/>
        </a:xfrm>
      </p:grpSpPr>
      <p:sp>
        <p:nvSpPr>
          <p:cNvPr id="450" name="Google Shape;450;p36"/>
          <p:cNvSpPr txBox="1"/>
          <p:nvPr>
            <p:ph type="title"/>
          </p:nvPr>
        </p:nvSpPr>
        <p:spPr>
          <a:xfrm>
            <a:off x="716250" y="540865"/>
            <a:ext cx="38559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451" name="Google Shape;451;p36"/>
          <p:cNvSpPr/>
          <p:nvPr/>
        </p:nvSpPr>
        <p:spPr>
          <a:xfrm>
            <a:off x="7126767" y="-339150"/>
            <a:ext cx="2127306" cy="1545218"/>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6"/>
          <p:cNvSpPr/>
          <p:nvPr/>
        </p:nvSpPr>
        <p:spPr>
          <a:xfrm>
            <a:off x="7244744" y="-220007"/>
            <a:ext cx="711434" cy="962320"/>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6"/>
          <p:cNvSpPr/>
          <p:nvPr/>
        </p:nvSpPr>
        <p:spPr>
          <a:xfrm rot="-6510446">
            <a:off x="7133673" y="875098"/>
            <a:ext cx="687990" cy="537653"/>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6"/>
          <p:cNvSpPr/>
          <p:nvPr/>
        </p:nvSpPr>
        <p:spPr>
          <a:xfrm rot="-6510446">
            <a:off x="7279080" y="736007"/>
            <a:ext cx="550927" cy="481758"/>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1_1_1_1">
    <p:spTree>
      <p:nvGrpSpPr>
        <p:cNvPr id="456" name="Shape 456"/>
        <p:cNvGrpSpPr/>
        <p:nvPr/>
      </p:nvGrpSpPr>
      <p:grpSpPr>
        <a:xfrm>
          <a:off x="0" y="0"/>
          <a:ext cx="0" cy="0"/>
          <a:chOff x="0" y="0"/>
          <a:chExt cx="0" cy="0"/>
        </a:xfrm>
      </p:grpSpPr>
      <p:sp>
        <p:nvSpPr>
          <p:cNvPr id="457" name="Google Shape;457;p37"/>
          <p:cNvSpPr txBox="1"/>
          <p:nvPr>
            <p:ph type="title"/>
          </p:nvPr>
        </p:nvSpPr>
        <p:spPr>
          <a:xfrm>
            <a:off x="716250" y="540608"/>
            <a:ext cx="38559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458" name="Google Shape;458;p37"/>
          <p:cNvSpPr txBox="1"/>
          <p:nvPr>
            <p:ph idx="1" type="subTitle"/>
          </p:nvPr>
        </p:nvSpPr>
        <p:spPr>
          <a:xfrm>
            <a:off x="717444" y="3284084"/>
            <a:ext cx="2139600" cy="41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59" name="Google Shape;459;p37"/>
          <p:cNvSpPr txBox="1"/>
          <p:nvPr>
            <p:ph idx="2" type="subTitle"/>
          </p:nvPr>
        </p:nvSpPr>
        <p:spPr>
          <a:xfrm>
            <a:off x="716244" y="3695589"/>
            <a:ext cx="2142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60" name="Google Shape;460;p37"/>
          <p:cNvSpPr txBox="1"/>
          <p:nvPr>
            <p:ph idx="3" type="subTitle"/>
          </p:nvPr>
        </p:nvSpPr>
        <p:spPr>
          <a:xfrm>
            <a:off x="3502200" y="3284083"/>
            <a:ext cx="2139600" cy="41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61" name="Google Shape;461;p37"/>
          <p:cNvSpPr txBox="1"/>
          <p:nvPr>
            <p:ph idx="4" type="subTitle"/>
          </p:nvPr>
        </p:nvSpPr>
        <p:spPr>
          <a:xfrm>
            <a:off x="3504150" y="3696295"/>
            <a:ext cx="21357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62" name="Google Shape;462;p37"/>
          <p:cNvSpPr txBox="1"/>
          <p:nvPr>
            <p:ph idx="5" type="subTitle"/>
          </p:nvPr>
        </p:nvSpPr>
        <p:spPr>
          <a:xfrm>
            <a:off x="6285750" y="3284084"/>
            <a:ext cx="2142000" cy="41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63" name="Google Shape;463;p37"/>
          <p:cNvSpPr txBox="1"/>
          <p:nvPr>
            <p:ph idx="6" type="subTitle"/>
          </p:nvPr>
        </p:nvSpPr>
        <p:spPr>
          <a:xfrm>
            <a:off x="6285750" y="3695589"/>
            <a:ext cx="2142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64" name="Google Shape;464;p37"/>
          <p:cNvSpPr/>
          <p:nvPr/>
        </p:nvSpPr>
        <p:spPr>
          <a:xfrm rot="-5400000">
            <a:off x="8033525" y="227050"/>
            <a:ext cx="1590075" cy="630850"/>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7"/>
          <p:cNvSpPr/>
          <p:nvPr/>
        </p:nvSpPr>
        <p:spPr>
          <a:xfrm rot="-5400000">
            <a:off x="8402450" y="-584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7"/>
          <p:cNvSpPr/>
          <p:nvPr/>
        </p:nvSpPr>
        <p:spPr>
          <a:xfrm rot="-5400000">
            <a:off x="7526375" y="-749450"/>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p:nvPr/>
        </p:nvSpPr>
        <p:spPr>
          <a:xfrm rot="-5400000">
            <a:off x="7270488" y="35288"/>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7"/>
          <p:cNvSpPr/>
          <p:nvPr/>
        </p:nvSpPr>
        <p:spPr>
          <a:xfrm flipH="1" rot="10800000">
            <a:off x="314150" y="4454052"/>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7"/>
          <p:cNvSpPr/>
          <p:nvPr/>
        </p:nvSpPr>
        <p:spPr>
          <a:xfrm flipH="1" rot="10800000">
            <a:off x="1521275" y="4915327"/>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7"/>
          <p:cNvSpPr/>
          <p:nvPr/>
        </p:nvSpPr>
        <p:spPr>
          <a:xfrm flipH="1" rot="-4440274">
            <a:off x="-533347" y="3955838"/>
            <a:ext cx="1197772" cy="1829997"/>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7"/>
          <p:cNvSpPr/>
          <p:nvPr/>
        </p:nvSpPr>
        <p:spPr>
          <a:xfrm flipH="1" rot="-4440274">
            <a:off x="-250174" y="4138062"/>
            <a:ext cx="482067" cy="650193"/>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solidFill>
          <a:schemeClr val="lt1"/>
        </a:solidFill>
      </p:bgPr>
    </p:bg>
    <p:spTree>
      <p:nvGrpSpPr>
        <p:cNvPr id="473" name="Shape 473"/>
        <p:cNvGrpSpPr/>
        <p:nvPr/>
      </p:nvGrpSpPr>
      <p:grpSpPr>
        <a:xfrm>
          <a:off x="0" y="0"/>
          <a:ext cx="0" cy="0"/>
          <a:chOff x="0" y="0"/>
          <a:chExt cx="0" cy="0"/>
        </a:xfrm>
      </p:grpSpPr>
      <p:sp>
        <p:nvSpPr>
          <p:cNvPr id="474" name="Google Shape;474;p38"/>
          <p:cNvSpPr txBox="1"/>
          <p:nvPr>
            <p:ph type="ctrTitle"/>
          </p:nvPr>
        </p:nvSpPr>
        <p:spPr>
          <a:xfrm flipH="1">
            <a:off x="5014050" y="543200"/>
            <a:ext cx="3413700" cy="159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5200"/>
              <a:buNone/>
              <a:defRPr sz="5500">
                <a:solidFill>
                  <a:schemeClr val="dk1"/>
                </a:solidFill>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
        <p:nvSpPr>
          <p:cNvPr id="475" name="Google Shape;475;p38"/>
          <p:cNvSpPr txBox="1"/>
          <p:nvPr>
            <p:ph idx="1" type="subTitle"/>
          </p:nvPr>
        </p:nvSpPr>
        <p:spPr>
          <a:xfrm>
            <a:off x="5014050" y="2134700"/>
            <a:ext cx="2614500" cy="134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800"/>
              <a:buNone/>
              <a:defRPr sz="14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476" name="Google Shape;476;p38"/>
          <p:cNvSpPr txBox="1"/>
          <p:nvPr/>
        </p:nvSpPr>
        <p:spPr>
          <a:xfrm>
            <a:off x="5008507" y="3786229"/>
            <a:ext cx="3424800" cy="6015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rgbClr val="000000"/>
                </a:solidFill>
                <a:latin typeface="Lato"/>
                <a:ea typeface="Lato"/>
                <a:cs typeface="Lato"/>
                <a:sym typeface="Lato"/>
              </a:rPr>
              <a:t>CREDITS: This presentation template was created by </a:t>
            </a:r>
            <a:r>
              <a:rPr lang="en" sz="1200">
                <a:solidFill>
                  <a:srgbClr val="000000"/>
                </a:solidFill>
                <a:uFill>
                  <a:noFill/>
                </a:uFill>
                <a:latin typeface="Lato"/>
                <a:ea typeface="Lato"/>
                <a:cs typeface="Lato"/>
                <a:sym typeface="Lato"/>
                <a:hlinkClick r:id="rId2">
                  <a:extLst>
                    <a:ext uri="{A12FA001-AC4F-418D-AE19-62706E023703}">
                      <ahyp:hlinkClr val="tx"/>
                    </a:ext>
                  </a:extLst>
                </a:hlinkClick>
              </a:rPr>
              <a:t>Slidesgo</a:t>
            </a:r>
            <a:r>
              <a:rPr lang="en" sz="1200">
                <a:solidFill>
                  <a:srgbClr val="000000"/>
                </a:solidFill>
                <a:latin typeface="Lato"/>
                <a:ea typeface="Lato"/>
                <a:cs typeface="Lato"/>
                <a:sym typeface="Lato"/>
              </a:rPr>
              <a:t>, including icons by </a:t>
            </a:r>
            <a:r>
              <a:rPr lang="en" sz="1200">
                <a:solidFill>
                  <a:srgbClr val="000000"/>
                </a:solidFill>
                <a:uFill>
                  <a:noFill/>
                </a:uFill>
                <a:latin typeface="Lato"/>
                <a:ea typeface="Lato"/>
                <a:cs typeface="Lato"/>
                <a:sym typeface="Lato"/>
                <a:hlinkClick r:id="rId3">
                  <a:extLst>
                    <a:ext uri="{A12FA001-AC4F-418D-AE19-62706E023703}">
                      <ahyp:hlinkClr val="tx"/>
                    </a:ext>
                  </a:extLst>
                </a:hlinkClick>
              </a:rPr>
              <a:t>Flaticon</a:t>
            </a:r>
            <a:r>
              <a:rPr lang="en" sz="1200">
                <a:solidFill>
                  <a:srgbClr val="000000"/>
                </a:solidFill>
                <a:latin typeface="Lato"/>
                <a:ea typeface="Lato"/>
                <a:cs typeface="Lato"/>
                <a:sym typeface="Lato"/>
              </a:rPr>
              <a:t>,</a:t>
            </a:r>
            <a:r>
              <a:rPr lang="en" sz="1200">
                <a:latin typeface="Lato"/>
                <a:ea typeface="Lato"/>
                <a:cs typeface="Lato"/>
                <a:sym typeface="Lato"/>
              </a:rPr>
              <a:t> </a:t>
            </a:r>
            <a:r>
              <a:rPr lang="en" sz="1200">
                <a:solidFill>
                  <a:srgbClr val="000000"/>
                </a:solidFill>
                <a:latin typeface="Lato"/>
                <a:ea typeface="Lato"/>
                <a:cs typeface="Lato"/>
                <a:sym typeface="Lato"/>
              </a:rPr>
              <a:t>infographics &amp; images by Freepik</a:t>
            </a:r>
            <a:r>
              <a:rPr lang="en" sz="1200">
                <a:latin typeface="Lato"/>
                <a:ea typeface="Lato"/>
                <a:cs typeface="Lato"/>
                <a:sym typeface="Lato"/>
              </a:rPr>
              <a:t> and illustrations by Storyset</a:t>
            </a:r>
            <a:endParaRPr sz="1200">
              <a:solidFill>
                <a:srgbClr val="000000"/>
              </a:solidFill>
              <a:latin typeface="Lato"/>
              <a:ea typeface="Lato"/>
              <a:cs typeface="Lato"/>
              <a:sym typeface="Lato"/>
            </a:endParaRPr>
          </a:p>
        </p:txBody>
      </p:sp>
      <p:sp>
        <p:nvSpPr>
          <p:cNvPr id="477" name="Google Shape;477;p38"/>
          <p:cNvSpPr/>
          <p:nvPr/>
        </p:nvSpPr>
        <p:spPr>
          <a:xfrm>
            <a:off x="8403000" y="-294028"/>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8"/>
          <p:cNvSpPr/>
          <p:nvPr/>
        </p:nvSpPr>
        <p:spPr>
          <a:xfrm>
            <a:off x="7248050" y="-187028"/>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a:off x="8455175" y="-187028"/>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8"/>
          <p:cNvSpPr/>
          <p:nvPr/>
        </p:nvSpPr>
        <p:spPr>
          <a:xfrm rot="-6359726">
            <a:off x="6400553" y="-763912"/>
            <a:ext cx="1197772" cy="1829997"/>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8"/>
          <p:cNvSpPr/>
          <p:nvPr/>
        </p:nvSpPr>
        <p:spPr>
          <a:xfrm rot="-6359726">
            <a:off x="6683726" y="233669"/>
            <a:ext cx="482067" cy="650193"/>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8"/>
          <p:cNvSpPr/>
          <p:nvPr/>
        </p:nvSpPr>
        <p:spPr>
          <a:xfrm flipH="1">
            <a:off x="5782" y="4440953"/>
            <a:ext cx="778410" cy="545373"/>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flipH="1">
            <a:off x="48" y="3018125"/>
            <a:ext cx="1207278" cy="1713447"/>
          </a:xfrm>
          <a:custGeom>
            <a:rect b="b" l="l" r="r" t="t"/>
            <a:pathLst>
              <a:path extrusionOk="0" h="63461" w="44714">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8"/>
          <p:cNvSpPr/>
          <p:nvPr/>
        </p:nvSpPr>
        <p:spPr>
          <a:xfrm flipH="1">
            <a:off x="512936" y="3459406"/>
            <a:ext cx="595053" cy="520344"/>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8"/>
          <p:cNvSpPr/>
          <p:nvPr/>
        </p:nvSpPr>
        <p:spPr>
          <a:xfrm>
            <a:off x="-48425" y="-1292850"/>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8"/>
          <p:cNvSpPr/>
          <p:nvPr/>
        </p:nvSpPr>
        <p:spPr>
          <a:xfrm>
            <a:off x="-49300" y="966550"/>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
    <p:spTree>
      <p:nvGrpSpPr>
        <p:cNvPr id="488" name="Shape 488"/>
        <p:cNvGrpSpPr/>
        <p:nvPr/>
      </p:nvGrpSpPr>
      <p:grpSpPr>
        <a:xfrm>
          <a:off x="0" y="0"/>
          <a:ext cx="0" cy="0"/>
          <a:chOff x="0" y="0"/>
          <a:chExt cx="0" cy="0"/>
        </a:xfrm>
      </p:grpSpPr>
      <p:sp>
        <p:nvSpPr>
          <p:cNvPr id="489" name="Google Shape;489;p39"/>
          <p:cNvSpPr/>
          <p:nvPr/>
        </p:nvSpPr>
        <p:spPr>
          <a:xfrm flipH="1" rot="10800000">
            <a:off x="7517437" y="4250066"/>
            <a:ext cx="503166" cy="909647"/>
          </a:xfrm>
          <a:custGeom>
            <a:rect b="b" l="l" r="r" t="t"/>
            <a:pathLst>
              <a:path extrusionOk="0" h="45471" w="25152">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9"/>
          <p:cNvSpPr/>
          <p:nvPr/>
        </p:nvSpPr>
        <p:spPr>
          <a:xfrm flipH="1" rot="10800000">
            <a:off x="7929992" y="4571627"/>
            <a:ext cx="439470" cy="594449"/>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9"/>
          <p:cNvSpPr/>
          <p:nvPr/>
        </p:nvSpPr>
        <p:spPr>
          <a:xfrm flipH="1" rot="10800000">
            <a:off x="6962268" y="4226313"/>
            <a:ext cx="434529" cy="276729"/>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9"/>
          <p:cNvSpPr/>
          <p:nvPr/>
        </p:nvSpPr>
        <p:spPr>
          <a:xfrm flipH="1" rot="10800000">
            <a:off x="6892931" y="4769795"/>
            <a:ext cx="322701" cy="457154"/>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9"/>
          <p:cNvSpPr/>
          <p:nvPr/>
        </p:nvSpPr>
        <p:spPr>
          <a:xfrm flipH="1" rot="10800000">
            <a:off x="7857115" y="4285154"/>
            <a:ext cx="1314088" cy="954519"/>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9"/>
          <p:cNvSpPr/>
          <p:nvPr/>
        </p:nvSpPr>
        <p:spPr>
          <a:xfrm flipH="1" rot="10800000">
            <a:off x="6897873" y="4225493"/>
            <a:ext cx="801800" cy="1286682"/>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
          <p:cNvSpPr/>
          <p:nvPr/>
        </p:nvSpPr>
        <p:spPr>
          <a:xfrm flipH="1" rot="10800000">
            <a:off x="-61900" y="-16512"/>
            <a:ext cx="1783750" cy="545675"/>
          </a:xfrm>
          <a:custGeom>
            <a:rect b="b" l="l" r="r" t="t"/>
            <a:pathLst>
              <a:path extrusionOk="0" h="21827" w="7135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p:nvPr/>
        </p:nvSpPr>
        <p:spPr>
          <a:xfrm flipH="1" rot="10800000">
            <a:off x="1110725" y="147963"/>
            <a:ext cx="543025" cy="345825"/>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_1">
    <p:spTree>
      <p:nvGrpSpPr>
        <p:cNvPr id="498" name="Shape 498"/>
        <p:cNvGrpSpPr/>
        <p:nvPr/>
      </p:nvGrpSpPr>
      <p:grpSpPr>
        <a:xfrm>
          <a:off x="0" y="0"/>
          <a:ext cx="0" cy="0"/>
          <a:chOff x="0" y="0"/>
          <a:chExt cx="0" cy="0"/>
        </a:xfrm>
      </p:grpSpPr>
      <p:grpSp>
        <p:nvGrpSpPr>
          <p:cNvPr id="499" name="Google Shape;499;p40"/>
          <p:cNvGrpSpPr/>
          <p:nvPr/>
        </p:nvGrpSpPr>
        <p:grpSpPr>
          <a:xfrm rot="5400000">
            <a:off x="8425408" y="-1217177"/>
            <a:ext cx="900907" cy="3335276"/>
            <a:chOff x="2810675" y="1400175"/>
            <a:chExt cx="1201850" cy="2625375"/>
          </a:xfrm>
        </p:grpSpPr>
        <p:sp>
          <p:nvSpPr>
            <p:cNvPr id="500" name="Google Shape;500;p40"/>
            <p:cNvSpPr/>
            <p:nvPr/>
          </p:nvSpPr>
          <p:spPr>
            <a:xfrm>
              <a:off x="2811550" y="1400175"/>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0"/>
            <p:cNvSpPr/>
            <p:nvPr/>
          </p:nvSpPr>
          <p:spPr>
            <a:xfrm>
              <a:off x="2810675" y="365957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 name="Google Shape;502;p40"/>
          <p:cNvSpPr/>
          <p:nvPr/>
        </p:nvSpPr>
        <p:spPr>
          <a:xfrm rot="-3827617">
            <a:off x="6721359" y="-364131"/>
            <a:ext cx="713401" cy="893601"/>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0"/>
          <p:cNvSpPr/>
          <p:nvPr/>
        </p:nvSpPr>
        <p:spPr>
          <a:xfrm flipH="1" rot="10800000">
            <a:off x="-304675" y="4429302"/>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0"/>
          <p:cNvSpPr/>
          <p:nvPr/>
        </p:nvSpPr>
        <p:spPr>
          <a:xfrm flipH="1" rot="10800000">
            <a:off x="902450" y="4890577"/>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5"/>
          <p:cNvSpPr txBox="1"/>
          <p:nvPr>
            <p:ph type="title"/>
          </p:nvPr>
        </p:nvSpPr>
        <p:spPr>
          <a:xfrm>
            <a:off x="716250" y="539496"/>
            <a:ext cx="3855600" cy="548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 name="Google Shape;43;p5"/>
          <p:cNvSpPr txBox="1"/>
          <p:nvPr>
            <p:ph idx="1" type="subTitle"/>
          </p:nvPr>
        </p:nvSpPr>
        <p:spPr>
          <a:xfrm>
            <a:off x="5700752" y="3875159"/>
            <a:ext cx="2722500" cy="560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44" name="Google Shape;44;p5"/>
          <p:cNvSpPr txBox="1"/>
          <p:nvPr>
            <p:ph idx="2" type="subTitle"/>
          </p:nvPr>
        </p:nvSpPr>
        <p:spPr>
          <a:xfrm>
            <a:off x="5703750" y="2647626"/>
            <a:ext cx="2722500" cy="56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5" name="Google Shape;45;p5"/>
          <p:cNvSpPr txBox="1"/>
          <p:nvPr>
            <p:ph idx="3" type="subTitle"/>
          </p:nvPr>
        </p:nvSpPr>
        <p:spPr>
          <a:xfrm>
            <a:off x="5700758" y="3465340"/>
            <a:ext cx="2725500" cy="39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46" name="Google Shape;46;p5"/>
          <p:cNvSpPr txBox="1"/>
          <p:nvPr>
            <p:ph idx="4" type="subTitle"/>
          </p:nvPr>
        </p:nvSpPr>
        <p:spPr>
          <a:xfrm>
            <a:off x="5700753" y="2239757"/>
            <a:ext cx="2725500" cy="3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7" name="Google Shape;47;p5"/>
          <p:cNvSpPr/>
          <p:nvPr/>
        </p:nvSpPr>
        <p:spPr>
          <a:xfrm rot="-5400000">
            <a:off x="8053863" y="448288"/>
            <a:ext cx="1590075" cy="630850"/>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8422788" y="162788"/>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rot="-5400000">
            <a:off x="7546713" y="-528212"/>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rot="-5400000">
            <a:off x="6898200" y="32440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rot="-5400000">
            <a:off x="7290825" y="256525"/>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rot="10800000">
            <a:off x="-804162" y="4002395"/>
            <a:ext cx="2127306" cy="1545218"/>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10800000">
            <a:off x="493733" y="4466149"/>
            <a:ext cx="711434" cy="962320"/>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rot="4289554">
            <a:off x="628248" y="3795711"/>
            <a:ext cx="687990" cy="537653"/>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4_1_1">
    <p:spTree>
      <p:nvGrpSpPr>
        <p:cNvPr id="506" name="Shape 506"/>
        <p:cNvGrpSpPr/>
        <p:nvPr/>
      </p:nvGrpSpPr>
      <p:grpSpPr>
        <a:xfrm>
          <a:off x="0" y="0"/>
          <a:ext cx="0" cy="0"/>
          <a:chOff x="0" y="0"/>
          <a:chExt cx="0" cy="0"/>
        </a:xfrm>
      </p:grpSpPr>
      <p:grpSp>
        <p:nvGrpSpPr>
          <p:cNvPr id="507" name="Google Shape;507;p41"/>
          <p:cNvGrpSpPr/>
          <p:nvPr/>
        </p:nvGrpSpPr>
        <p:grpSpPr>
          <a:xfrm flipH="1">
            <a:off x="-276682" y="3505591"/>
            <a:ext cx="1985861" cy="1765938"/>
            <a:chOff x="3033525" y="2679425"/>
            <a:chExt cx="1834175" cy="1631050"/>
          </a:xfrm>
        </p:grpSpPr>
        <p:sp>
          <p:nvSpPr>
            <p:cNvPr id="508" name="Google Shape;508;p41"/>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1"/>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1"/>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41"/>
          <p:cNvSpPr/>
          <p:nvPr/>
        </p:nvSpPr>
        <p:spPr>
          <a:xfrm>
            <a:off x="8313925" y="15955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1"/>
          <p:cNvSpPr/>
          <p:nvPr/>
        </p:nvSpPr>
        <p:spPr>
          <a:xfrm>
            <a:off x="8119375" y="285825"/>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1"/>
          <p:cNvSpPr/>
          <p:nvPr/>
        </p:nvSpPr>
        <p:spPr>
          <a:xfrm>
            <a:off x="7689575" y="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1"/>
          <p:cNvSpPr/>
          <p:nvPr/>
        </p:nvSpPr>
        <p:spPr>
          <a:xfrm>
            <a:off x="8171550" y="33625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6"/>
          <p:cNvSpPr txBox="1"/>
          <p:nvPr>
            <p:ph type="title"/>
          </p:nvPr>
        </p:nvSpPr>
        <p:spPr>
          <a:xfrm>
            <a:off x="716250" y="539496"/>
            <a:ext cx="2551200" cy="548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 name="Google Shape;58;p6"/>
          <p:cNvSpPr/>
          <p:nvPr/>
        </p:nvSpPr>
        <p:spPr>
          <a:xfrm>
            <a:off x="7841775" y="-295700"/>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a:off x="7932850" y="-203725"/>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 name="Shape 61"/>
        <p:cNvGrpSpPr/>
        <p:nvPr/>
      </p:nvGrpSpPr>
      <p:grpSpPr>
        <a:xfrm>
          <a:off x="0" y="0"/>
          <a:ext cx="0" cy="0"/>
          <a:chOff x="0" y="0"/>
          <a:chExt cx="0" cy="0"/>
        </a:xfrm>
      </p:grpSpPr>
      <p:sp>
        <p:nvSpPr>
          <p:cNvPr id="62" name="Google Shape;62;p7"/>
          <p:cNvSpPr txBox="1"/>
          <p:nvPr>
            <p:ph type="title"/>
          </p:nvPr>
        </p:nvSpPr>
        <p:spPr>
          <a:xfrm>
            <a:off x="716250" y="539496"/>
            <a:ext cx="2661900" cy="54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30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63" name="Google Shape;63;p7"/>
          <p:cNvSpPr txBox="1"/>
          <p:nvPr>
            <p:ph idx="1" type="subTitle"/>
          </p:nvPr>
        </p:nvSpPr>
        <p:spPr>
          <a:xfrm>
            <a:off x="4687050" y="1371600"/>
            <a:ext cx="2661900" cy="3086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400"/>
            </a:lvl1pPr>
            <a:lvl2pPr lvl="1">
              <a:lnSpc>
                <a:spcPct val="100000"/>
              </a:lnSpc>
              <a:spcBef>
                <a:spcPts val="160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
        <p:nvSpPr>
          <p:cNvPr id="64" name="Google Shape;64;p7"/>
          <p:cNvSpPr/>
          <p:nvPr/>
        </p:nvSpPr>
        <p:spPr>
          <a:xfrm>
            <a:off x="7377050" y="4537325"/>
            <a:ext cx="1590075" cy="630850"/>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a:off x="8299425" y="4540275"/>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p:nvPr/>
        </p:nvSpPr>
        <p:spPr>
          <a:xfrm>
            <a:off x="8104875" y="3230550"/>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p:nvPr/>
        </p:nvSpPr>
        <p:spPr>
          <a:xfrm>
            <a:off x="7675075" y="2944725"/>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a:off x="8157050" y="3280975"/>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0" name="Shape 70"/>
        <p:cNvGrpSpPr/>
        <p:nvPr/>
      </p:nvGrpSpPr>
      <p:grpSpPr>
        <a:xfrm>
          <a:off x="0" y="0"/>
          <a:ext cx="0" cy="0"/>
          <a:chOff x="0" y="0"/>
          <a:chExt cx="0" cy="0"/>
        </a:xfrm>
      </p:grpSpPr>
      <p:sp>
        <p:nvSpPr>
          <p:cNvPr id="71" name="Google Shape;71;p8"/>
          <p:cNvSpPr txBox="1"/>
          <p:nvPr>
            <p:ph type="title"/>
          </p:nvPr>
        </p:nvSpPr>
        <p:spPr>
          <a:xfrm>
            <a:off x="817807" y="1600200"/>
            <a:ext cx="3502200" cy="1773900"/>
          </a:xfrm>
          <a:prstGeom prst="rect">
            <a:avLst/>
          </a:prstGeom>
        </p:spPr>
        <p:txBody>
          <a:bodyPr anchorCtr="0" anchor="b" bIns="91425" lIns="91425" spcFirstLastPara="1" rIns="91425" wrap="square" tIns="91425">
            <a:noAutofit/>
          </a:bodyPr>
          <a:lstStyle>
            <a:lvl1pPr lvl="0" algn="r">
              <a:spcBef>
                <a:spcPts val="0"/>
              </a:spcBef>
              <a:spcAft>
                <a:spcPts val="0"/>
              </a:spcAft>
              <a:buSzPts val="5900"/>
              <a:buNone/>
              <a:defRPr sz="59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2" name="Google Shape;72;p8"/>
          <p:cNvGrpSpPr/>
          <p:nvPr/>
        </p:nvGrpSpPr>
        <p:grpSpPr>
          <a:xfrm flipH="1" rot="-5400000">
            <a:off x="5372413" y="-356913"/>
            <a:ext cx="884350" cy="898525"/>
            <a:chOff x="2714650" y="3639413"/>
            <a:chExt cx="884350" cy="898525"/>
          </a:xfrm>
        </p:grpSpPr>
        <p:sp>
          <p:nvSpPr>
            <p:cNvPr id="73" name="Google Shape;73;p8"/>
            <p:cNvSpPr/>
            <p:nvPr/>
          </p:nvSpPr>
          <p:spPr>
            <a:xfrm>
              <a:off x="2714650" y="3639413"/>
              <a:ext cx="884350" cy="898525"/>
            </a:xfrm>
            <a:custGeom>
              <a:rect b="b" l="l" r="r" t="t"/>
              <a:pathLst>
                <a:path extrusionOk="0" h="35941" w="35374">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2806962" y="366452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3022387" y="4028263"/>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8"/>
          <p:cNvGrpSpPr/>
          <p:nvPr/>
        </p:nvGrpSpPr>
        <p:grpSpPr>
          <a:xfrm flipH="1">
            <a:off x="6260144" y="-165852"/>
            <a:ext cx="2883746" cy="1151043"/>
            <a:chOff x="5113525" y="1300068"/>
            <a:chExt cx="2164000" cy="863757"/>
          </a:xfrm>
        </p:grpSpPr>
        <p:sp>
          <p:nvSpPr>
            <p:cNvPr id="77" name="Google Shape;77;p8"/>
            <p:cNvSpPr/>
            <p:nvPr/>
          </p:nvSpPr>
          <p:spPr>
            <a:xfrm>
              <a:off x="6268475" y="1300068"/>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5113525" y="1408925"/>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8"/>
          <p:cNvSpPr/>
          <p:nvPr/>
        </p:nvSpPr>
        <p:spPr>
          <a:xfrm rot="10800000">
            <a:off x="771127" y="448800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rot="10800000">
            <a:off x="-235724" y="4130000"/>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9"/>
          <p:cNvSpPr txBox="1"/>
          <p:nvPr>
            <p:ph type="title"/>
          </p:nvPr>
        </p:nvSpPr>
        <p:spPr>
          <a:xfrm>
            <a:off x="716250" y="445578"/>
            <a:ext cx="3855900" cy="640200"/>
          </a:xfrm>
          <a:prstGeom prst="rect">
            <a:avLst/>
          </a:prstGeom>
        </p:spPr>
        <p:txBody>
          <a:bodyPr anchorCtr="0" anchor="t" bIns="91425" lIns="91425" spcFirstLastPara="1" rIns="91425" wrap="square" tIns="91425">
            <a:noAutofit/>
          </a:bodyPr>
          <a:lstStyle>
            <a:lvl1pPr lvl="0">
              <a:spcBef>
                <a:spcPts val="0"/>
              </a:spcBef>
              <a:spcAft>
                <a:spcPts val="0"/>
              </a:spcAft>
              <a:buSzPts val="3800"/>
              <a:buNone/>
              <a:defRPr sz="3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5" name="Google Shape;85;p9"/>
          <p:cNvSpPr txBox="1"/>
          <p:nvPr>
            <p:ph idx="1" type="subTitle"/>
          </p:nvPr>
        </p:nvSpPr>
        <p:spPr>
          <a:xfrm>
            <a:off x="5148200" y="1371600"/>
            <a:ext cx="2844000" cy="3086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86" name="Google Shape;86;p9"/>
          <p:cNvSpPr/>
          <p:nvPr/>
        </p:nvSpPr>
        <p:spPr>
          <a:xfrm>
            <a:off x="0" y="4512650"/>
            <a:ext cx="1590075" cy="630850"/>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a:off x="8313925" y="15955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a:off x="8119375" y="285825"/>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a:off x="7689575" y="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a:off x="8171550" y="33625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a:off x="922375" y="45126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 name="Shape 93"/>
        <p:cNvGrpSpPr/>
        <p:nvPr/>
      </p:nvGrpSpPr>
      <p:grpSpPr>
        <a:xfrm>
          <a:off x="0" y="0"/>
          <a:ext cx="0" cy="0"/>
          <a:chOff x="0" y="0"/>
          <a:chExt cx="0" cy="0"/>
        </a:xfrm>
      </p:grpSpPr>
      <p:sp>
        <p:nvSpPr>
          <p:cNvPr id="94" name="Google Shape;94;p10"/>
          <p:cNvSpPr txBox="1"/>
          <p:nvPr>
            <p:ph idx="1" type="body"/>
          </p:nvPr>
        </p:nvSpPr>
        <p:spPr>
          <a:xfrm>
            <a:off x="3807450" y="1803625"/>
            <a:ext cx="4620300" cy="1459500"/>
          </a:xfrm>
          <a:prstGeom prst="rect">
            <a:avLst/>
          </a:prstGeom>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800"/>
              <a:buNone/>
              <a:defRPr sz="3000">
                <a:latin typeface="Palanquin SemiBold"/>
                <a:ea typeface="Palanquin SemiBold"/>
                <a:cs typeface="Palanquin SemiBold"/>
                <a:sym typeface="Palanquin SemiBold"/>
              </a:defRPr>
            </a:lvl1pPr>
          </a:lstStyle>
          <a:p/>
        </p:txBody>
      </p:sp>
      <p:grpSp>
        <p:nvGrpSpPr>
          <p:cNvPr id="95" name="Google Shape;95;p10"/>
          <p:cNvGrpSpPr/>
          <p:nvPr/>
        </p:nvGrpSpPr>
        <p:grpSpPr>
          <a:xfrm rot="-5400000">
            <a:off x="7268093" y="89816"/>
            <a:ext cx="1985861" cy="1765938"/>
            <a:chOff x="3033525" y="2679425"/>
            <a:chExt cx="1834175" cy="1631050"/>
          </a:xfrm>
        </p:grpSpPr>
        <p:sp>
          <p:nvSpPr>
            <p:cNvPr id="96" name="Google Shape;96;p10"/>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0"/>
          <p:cNvSpPr/>
          <p:nvPr/>
        </p:nvSpPr>
        <p:spPr>
          <a:xfrm flipH="1" rot="10800000">
            <a:off x="7100029" y="3681857"/>
            <a:ext cx="2127306" cy="1545218"/>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flipH="1" rot="10800000">
            <a:off x="7218006" y="4145612"/>
            <a:ext cx="711434" cy="962320"/>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flipH="1" rot="-4289554">
            <a:off x="7106935" y="3475173"/>
            <a:ext cx="687990" cy="537653"/>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rot="-4289554">
            <a:off x="7252342" y="3670160"/>
            <a:ext cx="550927" cy="481758"/>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Palanquin SemiBold"/>
                <a:ea typeface="Palanquin SemiBold"/>
                <a:cs typeface="Palanquin SemiBold"/>
                <a:sym typeface="Palanquin SemiBold"/>
              </a:defRPr>
            </a:lvl1pPr>
            <a:lvl2pPr lvl="1">
              <a:buNone/>
              <a:defRPr>
                <a:latin typeface="Palanquin SemiBold"/>
                <a:ea typeface="Palanquin SemiBold"/>
                <a:cs typeface="Palanquin SemiBold"/>
                <a:sym typeface="Palanquin SemiBold"/>
              </a:defRPr>
            </a:lvl2pPr>
            <a:lvl3pPr lvl="2">
              <a:buNone/>
              <a:defRPr>
                <a:latin typeface="Palanquin SemiBold"/>
                <a:ea typeface="Palanquin SemiBold"/>
                <a:cs typeface="Palanquin SemiBold"/>
                <a:sym typeface="Palanquin SemiBold"/>
              </a:defRPr>
            </a:lvl3pPr>
            <a:lvl4pPr lvl="3">
              <a:buNone/>
              <a:defRPr>
                <a:latin typeface="Palanquin SemiBold"/>
                <a:ea typeface="Palanquin SemiBold"/>
                <a:cs typeface="Palanquin SemiBold"/>
                <a:sym typeface="Palanquin SemiBold"/>
              </a:defRPr>
            </a:lvl4pPr>
            <a:lvl5pPr lvl="4">
              <a:buNone/>
              <a:defRPr>
                <a:latin typeface="Palanquin SemiBold"/>
                <a:ea typeface="Palanquin SemiBold"/>
                <a:cs typeface="Palanquin SemiBold"/>
                <a:sym typeface="Palanquin SemiBold"/>
              </a:defRPr>
            </a:lvl5pPr>
            <a:lvl6pPr lvl="5">
              <a:buNone/>
              <a:defRPr>
                <a:latin typeface="Palanquin SemiBold"/>
                <a:ea typeface="Palanquin SemiBold"/>
                <a:cs typeface="Palanquin SemiBold"/>
                <a:sym typeface="Palanquin SemiBold"/>
              </a:defRPr>
            </a:lvl6pPr>
            <a:lvl7pPr lvl="6">
              <a:buNone/>
              <a:defRPr>
                <a:latin typeface="Palanquin SemiBold"/>
                <a:ea typeface="Palanquin SemiBold"/>
                <a:cs typeface="Palanquin SemiBold"/>
                <a:sym typeface="Palanquin SemiBold"/>
              </a:defRPr>
            </a:lvl7pPr>
            <a:lvl8pPr lvl="7">
              <a:buNone/>
              <a:defRPr>
                <a:latin typeface="Palanquin SemiBold"/>
                <a:ea typeface="Palanquin SemiBold"/>
                <a:cs typeface="Palanquin SemiBold"/>
                <a:sym typeface="Palanquin SemiBold"/>
              </a:defRPr>
            </a:lvl8pPr>
            <a:lvl9pPr lvl="8">
              <a:buNone/>
              <a:defRPr>
                <a:latin typeface="Palanquin SemiBold"/>
                <a:ea typeface="Palanquin SemiBold"/>
                <a:cs typeface="Palanquin SemiBold"/>
                <a:sym typeface="Palanquin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2.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6250" y="543200"/>
            <a:ext cx="7711500" cy="474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Palanquin SemiBold"/>
              <a:buNone/>
              <a:defRPr sz="3000">
                <a:solidFill>
                  <a:schemeClr val="dk1"/>
                </a:solidFill>
                <a:latin typeface="Palanquin SemiBold"/>
                <a:ea typeface="Palanquin SemiBold"/>
                <a:cs typeface="Palanquin SemiBold"/>
                <a:sym typeface="Palanquin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6250" y="1701675"/>
            <a:ext cx="7711500" cy="2867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Lato"/>
                <a:ea typeface="Lato"/>
                <a:cs typeface="Lato"/>
                <a:sym typeface="Lato"/>
              </a:defRPr>
            </a:lvl1pPr>
            <a:lvl2pPr lvl="1" algn="r">
              <a:buNone/>
              <a:defRPr sz="1300">
                <a:solidFill>
                  <a:schemeClr val="dk1"/>
                </a:solidFill>
                <a:latin typeface="Lato"/>
                <a:ea typeface="Lato"/>
                <a:cs typeface="Lato"/>
                <a:sym typeface="Lato"/>
              </a:defRPr>
            </a:lvl2pPr>
            <a:lvl3pPr lvl="2" algn="r">
              <a:buNone/>
              <a:defRPr sz="1300">
                <a:solidFill>
                  <a:schemeClr val="dk1"/>
                </a:solidFill>
                <a:latin typeface="Lato"/>
                <a:ea typeface="Lato"/>
                <a:cs typeface="Lato"/>
                <a:sym typeface="Lato"/>
              </a:defRPr>
            </a:lvl3pPr>
            <a:lvl4pPr lvl="3" algn="r">
              <a:buNone/>
              <a:defRPr sz="1300">
                <a:solidFill>
                  <a:schemeClr val="dk1"/>
                </a:solidFill>
                <a:latin typeface="Lato"/>
                <a:ea typeface="Lato"/>
                <a:cs typeface="Lato"/>
                <a:sym typeface="Lato"/>
              </a:defRPr>
            </a:lvl4pPr>
            <a:lvl5pPr lvl="4" algn="r">
              <a:buNone/>
              <a:defRPr sz="1300">
                <a:solidFill>
                  <a:schemeClr val="dk1"/>
                </a:solidFill>
                <a:latin typeface="Lato"/>
                <a:ea typeface="Lato"/>
                <a:cs typeface="Lato"/>
                <a:sym typeface="Lato"/>
              </a:defRPr>
            </a:lvl5pPr>
            <a:lvl6pPr lvl="5" algn="r">
              <a:buNone/>
              <a:defRPr sz="1300">
                <a:solidFill>
                  <a:schemeClr val="dk1"/>
                </a:solidFill>
                <a:latin typeface="Lato"/>
                <a:ea typeface="Lato"/>
                <a:cs typeface="Lato"/>
                <a:sym typeface="Lato"/>
              </a:defRPr>
            </a:lvl6pPr>
            <a:lvl7pPr lvl="6" algn="r">
              <a:buNone/>
              <a:defRPr sz="1300">
                <a:solidFill>
                  <a:schemeClr val="dk1"/>
                </a:solidFill>
                <a:latin typeface="Lato"/>
                <a:ea typeface="Lato"/>
                <a:cs typeface="Lato"/>
                <a:sym typeface="Lato"/>
              </a:defRPr>
            </a:lvl7pPr>
            <a:lvl8pPr lvl="7" algn="r">
              <a:buNone/>
              <a:defRPr sz="1300">
                <a:solidFill>
                  <a:schemeClr val="dk1"/>
                </a:solidFill>
                <a:latin typeface="Lato"/>
                <a:ea typeface="Lato"/>
                <a:cs typeface="Lato"/>
                <a:sym typeface="Lato"/>
              </a:defRPr>
            </a:lvl8pPr>
            <a:lvl9pPr lvl="8" algn="r">
              <a:buNone/>
              <a:defRPr sz="13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hyperlink" Target="https://esco.ec.europa.eu/en/about-esco/escopedia/escopedia/international-standard-classification-occupations-isco" TargetMode="Externa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image" Target="../media/image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hyperlink" Target="https://tonylixu.medium.com/prompt-engineering-role-prompting-7f757180011b" TargetMode="External"/><Relationship Id="rId6" Type="http://schemas.openxmlformats.org/officeDocument/2006/relationships/hyperlink" Target="https://www.promptingguide.ai/techniques/zerosho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Relationship Id="rId3" Type="http://schemas.openxmlformats.org/officeDocument/2006/relationships/image" Target="../media/image2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hyperlink" Target="https://www.ua.pt/en/uc/12286" TargetMode="External"/><Relationship Id="rId5" Type="http://schemas.openxmlformats.org/officeDocument/2006/relationships/hyperlink" Target="https://www.ua.pt/en/uc/12286" TargetMode="External"/><Relationship Id="rId6" Type="http://schemas.openxmlformats.org/officeDocument/2006/relationships/hyperlink" Target="https://www.ua.pt/en/uc/12286"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1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hyperlink" Target="https://esco.ec.europa.eu/en/classification/occupation?uri=http%3A%2F%2Fdata.europa.eu%2Fesco%2Foccupation%2Ff2b15a0e-e65a-438a-affb-29b9d50b77d1" TargetMode="Externa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42"/>
          <p:cNvPicPr preferRelativeResize="0"/>
          <p:nvPr/>
        </p:nvPicPr>
        <p:blipFill rotWithShape="1">
          <a:blip r:embed="rId3">
            <a:alphaModFix/>
          </a:blip>
          <a:srcRect b="-1687" l="3094" r="-6603" t="2412"/>
          <a:stretch/>
        </p:blipFill>
        <p:spPr>
          <a:xfrm>
            <a:off x="5176225" y="678450"/>
            <a:ext cx="4485900" cy="4431300"/>
          </a:xfrm>
          <a:prstGeom prst="ellipse">
            <a:avLst/>
          </a:prstGeom>
          <a:noFill/>
          <a:ln>
            <a:noFill/>
          </a:ln>
        </p:spPr>
      </p:pic>
      <p:sp>
        <p:nvSpPr>
          <p:cNvPr id="521" name="Google Shape;521;p42"/>
          <p:cNvSpPr txBox="1"/>
          <p:nvPr>
            <p:ph type="ctrTitle"/>
          </p:nvPr>
        </p:nvSpPr>
        <p:spPr>
          <a:xfrm flipH="1">
            <a:off x="-11025" y="1932216"/>
            <a:ext cx="5706000" cy="1351500"/>
          </a:xfrm>
          <a:prstGeom prst="rect">
            <a:avLst/>
          </a:prstGeom>
        </p:spPr>
        <p:txBody>
          <a:bodyPr anchorCtr="0" anchor="ctr" bIns="91425" lIns="91425" spcFirstLastPara="1" rIns="91425" wrap="square" tIns="91425">
            <a:noAutofit/>
          </a:bodyPr>
          <a:lstStyle/>
          <a:p>
            <a:pPr indent="179999" lvl="0" marL="0" rtl="0" algn="ctr">
              <a:lnSpc>
                <a:spcPct val="115000"/>
              </a:lnSpc>
              <a:spcBef>
                <a:spcPts val="0"/>
              </a:spcBef>
              <a:spcAft>
                <a:spcPts val="0"/>
              </a:spcAft>
              <a:buNone/>
            </a:pPr>
            <a:r>
              <a:rPr b="1" lang="en" sz="1900">
                <a:solidFill>
                  <a:srgbClr val="1B1B1B"/>
                </a:solidFill>
                <a:highlight>
                  <a:srgbClr val="FFFFFF"/>
                </a:highlight>
                <a:latin typeface="Merriweather"/>
                <a:ea typeface="Merriweather"/>
                <a:cs typeface="Merriweather"/>
                <a:sym typeface="Merriweather"/>
              </a:rPr>
              <a:t>Development of a computational system for</a:t>
            </a:r>
            <a:endParaRPr b="1" sz="1900">
              <a:solidFill>
                <a:srgbClr val="1B1B1B"/>
              </a:solidFill>
              <a:highlight>
                <a:srgbClr val="FFFFFF"/>
              </a:highlight>
              <a:latin typeface="Merriweather"/>
              <a:ea typeface="Merriweather"/>
              <a:cs typeface="Merriweather"/>
              <a:sym typeface="Merriweather"/>
            </a:endParaRPr>
          </a:p>
          <a:p>
            <a:pPr indent="179999" lvl="0" marL="0" rtl="0" algn="ctr">
              <a:lnSpc>
                <a:spcPct val="115000"/>
              </a:lnSpc>
              <a:spcBef>
                <a:spcPts val="0"/>
              </a:spcBef>
              <a:spcAft>
                <a:spcPts val="0"/>
              </a:spcAft>
              <a:buNone/>
            </a:pPr>
            <a:r>
              <a:rPr b="1" lang="en" sz="1900">
                <a:solidFill>
                  <a:srgbClr val="1B1B1B"/>
                </a:solidFill>
                <a:highlight>
                  <a:srgbClr val="FFFFFF"/>
                </a:highlight>
                <a:latin typeface="Merriweather"/>
                <a:ea typeface="Merriweather"/>
                <a:cs typeface="Merriweather"/>
                <a:sym typeface="Merriweather"/>
              </a:rPr>
              <a:t>determining ESCO competences associated with training offers</a:t>
            </a:r>
            <a:endParaRPr b="1" sz="2800">
              <a:solidFill>
                <a:srgbClr val="1B1B1B"/>
              </a:solidFill>
              <a:highlight>
                <a:srgbClr val="FFFFFF"/>
              </a:highlight>
              <a:latin typeface="Merriweather"/>
              <a:ea typeface="Merriweather"/>
              <a:cs typeface="Merriweather"/>
              <a:sym typeface="Merriweather"/>
            </a:endParaRPr>
          </a:p>
        </p:txBody>
      </p:sp>
      <p:sp>
        <p:nvSpPr>
          <p:cNvPr id="522" name="Google Shape;522;p42"/>
          <p:cNvSpPr txBox="1"/>
          <p:nvPr>
            <p:ph idx="1" type="subTitle"/>
          </p:nvPr>
        </p:nvSpPr>
        <p:spPr>
          <a:xfrm>
            <a:off x="753525" y="3302000"/>
            <a:ext cx="4176900" cy="1686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1B1B1B"/>
                </a:solidFill>
                <a:highlight>
                  <a:srgbClr val="FFFFFF"/>
                </a:highlight>
                <a:latin typeface="Merriweather"/>
                <a:ea typeface="Merriweather"/>
                <a:cs typeface="Merriweather"/>
                <a:sym typeface="Merriweather"/>
              </a:rPr>
              <a:t>Dissertation / Internship Preparation</a:t>
            </a:r>
            <a:endParaRPr>
              <a:solidFill>
                <a:srgbClr val="1B1B1B"/>
              </a:solidFill>
              <a:highlight>
                <a:srgbClr val="FFFFFF"/>
              </a:highlight>
              <a:latin typeface="Merriweather"/>
              <a:ea typeface="Merriweather"/>
              <a:cs typeface="Merriweather"/>
              <a:sym typeface="Merriweather"/>
            </a:endParaRPr>
          </a:p>
          <a:p>
            <a:pPr indent="0" lvl="0" marL="0" rtl="0" algn="ctr">
              <a:lnSpc>
                <a:spcPct val="115000"/>
              </a:lnSpc>
              <a:spcBef>
                <a:spcPts val="0"/>
              </a:spcBef>
              <a:spcAft>
                <a:spcPts val="0"/>
              </a:spcAft>
              <a:buNone/>
            </a:pPr>
            <a:r>
              <a:t/>
            </a:r>
            <a:endParaRPr b="1" sz="1000">
              <a:solidFill>
                <a:srgbClr val="1B1B1B"/>
              </a:solidFill>
              <a:highlight>
                <a:srgbClr val="FFFFFF"/>
              </a:highlight>
              <a:latin typeface="Merriweather"/>
              <a:ea typeface="Merriweather"/>
              <a:cs typeface="Merriweather"/>
              <a:sym typeface="Merriweather"/>
            </a:endParaRPr>
          </a:p>
          <a:p>
            <a:pPr indent="0" lvl="0" marL="0" rtl="0" algn="ctr">
              <a:lnSpc>
                <a:spcPct val="115000"/>
              </a:lnSpc>
              <a:spcBef>
                <a:spcPts val="0"/>
              </a:spcBef>
              <a:spcAft>
                <a:spcPts val="0"/>
              </a:spcAft>
              <a:buNone/>
            </a:pPr>
            <a:r>
              <a:rPr b="1" lang="en" sz="1000">
                <a:solidFill>
                  <a:srgbClr val="1B1B1B"/>
                </a:solidFill>
                <a:highlight>
                  <a:srgbClr val="FFFFFF"/>
                </a:highlight>
                <a:latin typeface="Merriweather"/>
                <a:ea typeface="Merriweather"/>
                <a:cs typeface="Merriweather"/>
                <a:sym typeface="Merriweather"/>
              </a:rPr>
              <a:t>Teacher - Augusto Silva</a:t>
            </a:r>
            <a:endParaRPr b="1" sz="1000">
              <a:solidFill>
                <a:srgbClr val="1B1B1B"/>
              </a:solidFill>
              <a:highlight>
                <a:srgbClr val="FFFFFF"/>
              </a:highlight>
              <a:latin typeface="Merriweather"/>
              <a:ea typeface="Merriweather"/>
              <a:cs typeface="Merriweather"/>
              <a:sym typeface="Merriweather"/>
            </a:endParaRPr>
          </a:p>
          <a:p>
            <a:pPr indent="0" lvl="0" marL="0" rtl="0" algn="ctr">
              <a:lnSpc>
                <a:spcPct val="115000"/>
              </a:lnSpc>
              <a:spcBef>
                <a:spcPts val="0"/>
              </a:spcBef>
              <a:spcAft>
                <a:spcPts val="0"/>
              </a:spcAft>
              <a:buNone/>
            </a:pPr>
            <a:r>
              <a:rPr b="1" lang="en" sz="1000">
                <a:solidFill>
                  <a:srgbClr val="1B1B1B"/>
                </a:solidFill>
                <a:highlight>
                  <a:srgbClr val="FFFFFF"/>
                </a:highlight>
                <a:latin typeface="Merriweather"/>
                <a:ea typeface="Merriweather"/>
                <a:cs typeface="Merriweather"/>
                <a:sym typeface="Merriweather"/>
              </a:rPr>
              <a:t>Supervisor - António Neves</a:t>
            </a:r>
            <a:endParaRPr b="1" sz="1000">
              <a:solidFill>
                <a:srgbClr val="1B1B1B"/>
              </a:solidFill>
              <a:highlight>
                <a:srgbClr val="FFFFFF"/>
              </a:highlight>
              <a:latin typeface="Merriweather"/>
              <a:ea typeface="Merriweather"/>
              <a:cs typeface="Merriweather"/>
              <a:sym typeface="Merriweather"/>
            </a:endParaRPr>
          </a:p>
          <a:p>
            <a:pPr indent="0" lvl="0" marL="0" rtl="0" algn="ctr">
              <a:lnSpc>
                <a:spcPct val="115000"/>
              </a:lnSpc>
              <a:spcBef>
                <a:spcPts val="0"/>
              </a:spcBef>
              <a:spcAft>
                <a:spcPts val="0"/>
              </a:spcAft>
              <a:buNone/>
            </a:pPr>
            <a:r>
              <a:rPr b="1" lang="en" sz="1000">
                <a:solidFill>
                  <a:srgbClr val="1B1B1B"/>
                </a:solidFill>
                <a:highlight>
                  <a:srgbClr val="FFFFFF"/>
                </a:highlight>
                <a:latin typeface="Merriweather"/>
                <a:ea typeface="Merriweather"/>
                <a:cs typeface="Merriweather"/>
                <a:sym typeface="Merriweather"/>
              </a:rPr>
              <a:t>Co-Supervisor - Fabianne Ribeiro</a:t>
            </a:r>
            <a:endParaRPr b="1" sz="1000">
              <a:solidFill>
                <a:srgbClr val="1B1B1B"/>
              </a:solidFill>
              <a:highlight>
                <a:srgbClr val="FFFFFF"/>
              </a:highlight>
              <a:latin typeface="Merriweather"/>
              <a:ea typeface="Merriweather"/>
              <a:cs typeface="Merriweather"/>
              <a:sym typeface="Merriweather"/>
            </a:endParaRPr>
          </a:p>
          <a:p>
            <a:pPr indent="0" lvl="0" marL="0" rtl="0" algn="ctr">
              <a:lnSpc>
                <a:spcPct val="115000"/>
              </a:lnSpc>
              <a:spcBef>
                <a:spcPts val="0"/>
              </a:spcBef>
              <a:spcAft>
                <a:spcPts val="0"/>
              </a:spcAft>
              <a:buNone/>
            </a:pPr>
            <a:r>
              <a:rPr b="1" lang="en" sz="1000">
                <a:solidFill>
                  <a:srgbClr val="1B1B1B"/>
                </a:solidFill>
                <a:highlight>
                  <a:srgbClr val="FFFFFF"/>
                </a:highlight>
                <a:latin typeface="Merriweather"/>
                <a:ea typeface="Merriweather"/>
                <a:cs typeface="Merriweather"/>
                <a:sym typeface="Merriweather"/>
              </a:rPr>
              <a:t>2023/2024</a:t>
            </a:r>
            <a:endParaRPr b="1" sz="1000">
              <a:solidFill>
                <a:srgbClr val="1B1B1B"/>
              </a:solidFill>
              <a:highlight>
                <a:srgbClr val="FFFFFF"/>
              </a:highlight>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500">
              <a:solidFill>
                <a:srgbClr val="1B1B1B"/>
              </a:solidFill>
              <a:highlight>
                <a:srgbClr val="FFFFFF"/>
              </a:highlight>
              <a:latin typeface="Merriweather"/>
              <a:ea typeface="Merriweather"/>
              <a:cs typeface="Merriweather"/>
              <a:sym typeface="Merriweather"/>
            </a:endParaRPr>
          </a:p>
          <a:p>
            <a:pPr indent="0" lvl="0" marL="0" rtl="0" algn="ctr">
              <a:lnSpc>
                <a:spcPct val="115000"/>
              </a:lnSpc>
              <a:spcBef>
                <a:spcPts val="0"/>
              </a:spcBef>
              <a:spcAft>
                <a:spcPts val="0"/>
              </a:spcAft>
              <a:buNone/>
            </a:pPr>
            <a:r>
              <a:t/>
            </a:r>
            <a:endParaRPr sz="500">
              <a:solidFill>
                <a:srgbClr val="1B1B1B"/>
              </a:solidFill>
              <a:highlight>
                <a:srgbClr val="FFFFFF"/>
              </a:highlight>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500">
              <a:solidFill>
                <a:srgbClr val="1B1B1B"/>
              </a:solidFill>
              <a:highlight>
                <a:srgbClr val="FFFFFF"/>
              </a:highlight>
              <a:latin typeface="Merriweather"/>
              <a:ea typeface="Merriweather"/>
              <a:cs typeface="Merriweather"/>
              <a:sym typeface="Merriweather"/>
            </a:endParaRPr>
          </a:p>
          <a:p>
            <a:pPr indent="0" lvl="0" marL="0" rtl="0" algn="ctr">
              <a:lnSpc>
                <a:spcPct val="115000"/>
              </a:lnSpc>
              <a:spcBef>
                <a:spcPts val="0"/>
              </a:spcBef>
              <a:spcAft>
                <a:spcPts val="0"/>
              </a:spcAft>
              <a:buNone/>
            </a:pPr>
            <a:r>
              <a:t/>
            </a:r>
            <a:endParaRPr sz="500">
              <a:solidFill>
                <a:srgbClr val="1B1B1B"/>
              </a:solidFill>
              <a:highlight>
                <a:srgbClr val="FFFFFF"/>
              </a:highlight>
              <a:latin typeface="Merriweather"/>
              <a:ea typeface="Merriweather"/>
              <a:cs typeface="Merriweather"/>
              <a:sym typeface="Merriweather"/>
            </a:endParaRPr>
          </a:p>
          <a:p>
            <a:pPr indent="0" lvl="0" marL="0" rtl="0" algn="ctr">
              <a:lnSpc>
                <a:spcPct val="115000"/>
              </a:lnSpc>
              <a:spcBef>
                <a:spcPts val="0"/>
              </a:spcBef>
              <a:spcAft>
                <a:spcPts val="0"/>
              </a:spcAft>
              <a:buNone/>
            </a:pPr>
            <a:r>
              <a:rPr lang="en" sz="800">
                <a:solidFill>
                  <a:srgbClr val="1B1B1B"/>
                </a:solidFill>
                <a:highlight>
                  <a:srgbClr val="FFFFFF"/>
                </a:highlight>
                <a:latin typeface="Merriweather"/>
                <a:ea typeface="Merriweather"/>
                <a:cs typeface="Merriweather"/>
                <a:sym typeface="Merriweather"/>
              </a:rPr>
              <a:t>Artur Romão, 98470</a:t>
            </a:r>
            <a:endParaRPr sz="1100"/>
          </a:p>
        </p:txBody>
      </p:sp>
      <p:pic>
        <p:nvPicPr>
          <p:cNvPr descr="CARLA &gt; About" id="523" name="Google Shape;523;p42"/>
          <p:cNvPicPr preferRelativeResize="0"/>
          <p:nvPr/>
        </p:nvPicPr>
        <p:blipFill>
          <a:blip r:embed="rId4">
            <a:alphaModFix/>
          </a:blip>
          <a:stretch>
            <a:fillRect/>
          </a:stretch>
        </p:blipFill>
        <p:spPr>
          <a:xfrm>
            <a:off x="3105150" y="88900"/>
            <a:ext cx="2933700" cy="742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1"/>
          <p:cNvSpPr txBox="1"/>
          <p:nvPr>
            <p:ph type="title"/>
          </p:nvPr>
        </p:nvSpPr>
        <p:spPr>
          <a:xfrm>
            <a:off x="706527" y="344625"/>
            <a:ext cx="1315800" cy="646500"/>
          </a:xfrm>
          <a:prstGeom prst="rect">
            <a:avLst/>
          </a:prstGeom>
        </p:spPr>
        <p:txBody>
          <a:bodyPr anchorCtr="0" anchor="t" bIns="91425" lIns="182875" spcFirstLastPara="1" rIns="91425" wrap="square" tIns="91425">
            <a:spAutoFit/>
          </a:bodyPr>
          <a:lstStyle/>
          <a:p>
            <a:pPr indent="0" lvl="0" marL="0" rtl="0" algn="l">
              <a:spcBef>
                <a:spcPts val="0"/>
              </a:spcBef>
              <a:spcAft>
                <a:spcPts val="0"/>
              </a:spcAft>
              <a:buNone/>
            </a:pPr>
            <a:r>
              <a:rPr lang="en"/>
              <a:t>ISCO</a:t>
            </a:r>
            <a:endParaRPr/>
          </a:p>
        </p:txBody>
      </p:sp>
      <p:sp>
        <p:nvSpPr>
          <p:cNvPr id="617" name="Google Shape;617;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8" name="Google Shape;618;p51"/>
          <p:cNvSpPr txBox="1"/>
          <p:nvPr/>
        </p:nvSpPr>
        <p:spPr>
          <a:xfrm>
            <a:off x="4837802" y="1442710"/>
            <a:ext cx="3626700" cy="3432300"/>
          </a:xfrm>
          <a:prstGeom prst="rect">
            <a:avLst/>
          </a:prstGeom>
          <a:noFill/>
          <a:ln>
            <a:noFill/>
          </a:ln>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International t</a:t>
            </a:r>
            <a:r>
              <a:rPr lang="en" sz="1200">
                <a:solidFill>
                  <a:schemeClr val="dk1"/>
                </a:solidFill>
                <a:latin typeface="Lato"/>
                <a:ea typeface="Lato"/>
                <a:cs typeface="Lato"/>
                <a:sym typeface="Lato"/>
              </a:rPr>
              <a:t>axonomy to classify occupations</a:t>
            </a:r>
            <a:endParaRPr sz="1200">
              <a:solidFill>
                <a:schemeClr val="dk1"/>
              </a:solidFill>
              <a:latin typeface="Lato"/>
              <a:ea typeface="Lato"/>
              <a:cs typeface="Lato"/>
              <a:sym typeface="Lato"/>
            </a:endParaRPr>
          </a:p>
          <a:p>
            <a:pPr indent="0" lvl="0" marL="457200" rtl="0" algn="just">
              <a:spcBef>
                <a:spcPts val="0"/>
              </a:spcBef>
              <a:spcAft>
                <a:spcPts val="0"/>
              </a:spcAft>
              <a:buNone/>
            </a:pPr>
            <a:r>
              <a:t/>
            </a:r>
            <a:endParaRPr sz="1200">
              <a:solidFill>
                <a:schemeClr val="dk1"/>
              </a:solidFill>
              <a:latin typeface="Lato"/>
              <a:ea typeface="Lato"/>
              <a:cs typeface="Lato"/>
              <a:sym typeface="Lato"/>
            </a:endParaRPr>
          </a:p>
          <a:p>
            <a:pPr indent="-304800" lvl="0" marL="457200" rtl="0" algn="just">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Developed by the International Labour Office (ILO)</a:t>
            </a:r>
            <a:endParaRPr sz="1200">
              <a:solidFill>
                <a:schemeClr val="dk1"/>
              </a:solidFill>
              <a:latin typeface="Lato"/>
              <a:ea typeface="Lato"/>
              <a:cs typeface="Lato"/>
              <a:sym typeface="Lato"/>
            </a:endParaRPr>
          </a:p>
          <a:p>
            <a:pPr indent="0" lvl="0" marL="457200" rtl="0" algn="just">
              <a:spcBef>
                <a:spcPts val="0"/>
              </a:spcBef>
              <a:spcAft>
                <a:spcPts val="0"/>
              </a:spcAft>
              <a:buNone/>
            </a:pPr>
            <a:r>
              <a:t/>
            </a:r>
            <a:endParaRPr sz="1200">
              <a:solidFill>
                <a:schemeClr val="dk1"/>
              </a:solidFill>
              <a:latin typeface="Lato"/>
              <a:ea typeface="Lato"/>
              <a:cs typeface="Lato"/>
              <a:sym typeface="Lato"/>
            </a:endParaRPr>
          </a:p>
          <a:p>
            <a:pPr indent="-304800" lvl="0" marL="457200" rtl="0" algn="just">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Two most recent versions are ISCO-88 (1988) and ISCO-08 (2008)</a:t>
            </a:r>
            <a:endParaRPr sz="1200">
              <a:solidFill>
                <a:schemeClr val="dk1"/>
              </a:solidFill>
              <a:latin typeface="Lato"/>
              <a:ea typeface="Lato"/>
              <a:cs typeface="Lato"/>
              <a:sym typeface="Lato"/>
            </a:endParaRPr>
          </a:p>
          <a:p>
            <a:pPr indent="0" lvl="0" marL="457200" rtl="0" algn="just">
              <a:spcBef>
                <a:spcPts val="0"/>
              </a:spcBef>
              <a:spcAft>
                <a:spcPts val="0"/>
              </a:spcAft>
              <a:buNone/>
            </a:pPr>
            <a:r>
              <a:t/>
            </a:r>
            <a:endParaRPr sz="1200">
              <a:solidFill>
                <a:schemeClr val="dk1"/>
              </a:solidFill>
              <a:latin typeface="Lato"/>
              <a:ea typeface="Lato"/>
              <a:cs typeface="Lato"/>
              <a:sym typeface="Lato"/>
            </a:endParaRPr>
          </a:p>
          <a:p>
            <a:pPr indent="-304800" lvl="0" marL="457200" rtl="0" algn="just">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Inspired ESCO because of its hierarchical structure</a:t>
            </a:r>
            <a:endParaRPr sz="1200">
              <a:solidFill>
                <a:schemeClr val="dk1"/>
              </a:solidFill>
              <a:latin typeface="Lato"/>
              <a:ea typeface="Lato"/>
              <a:cs typeface="Lato"/>
              <a:sym typeface="Lato"/>
            </a:endParaRPr>
          </a:p>
          <a:p>
            <a:pPr indent="0" lvl="0" marL="457200" rtl="0" algn="just">
              <a:spcBef>
                <a:spcPts val="0"/>
              </a:spcBef>
              <a:spcAft>
                <a:spcPts val="0"/>
              </a:spcAft>
              <a:buNone/>
            </a:pPr>
            <a:r>
              <a:t/>
            </a:r>
            <a:endParaRPr sz="1200">
              <a:solidFill>
                <a:schemeClr val="dk1"/>
              </a:solidFill>
              <a:latin typeface="Lato"/>
              <a:ea typeface="Lato"/>
              <a:cs typeface="Lato"/>
              <a:sym typeface="Lato"/>
            </a:endParaRPr>
          </a:p>
          <a:p>
            <a:pPr indent="-304800" lvl="0" marL="457200" rtl="0" algn="just">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ISCO’s incorporation in ESCO allows compatibility and interoperability between both systems</a:t>
            </a:r>
            <a:endParaRPr sz="1200">
              <a:solidFill>
                <a:schemeClr val="dk1"/>
              </a:solidFill>
              <a:latin typeface="Lato"/>
              <a:ea typeface="Lato"/>
              <a:cs typeface="Lato"/>
              <a:sym typeface="Lato"/>
            </a:endParaRPr>
          </a:p>
          <a:p>
            <a:pPr indent="0" lvl="0" marL="0" rtl="0" algn="just">
              <a:spcBef>
                <a:spcPts val="0"/>
              </a:spcBef>
              <a:spcAft>
                <a:spcPts val="0"/>
              </a:spcAft>
              <a:buNone/>
            </a:pPr>
            <a:r>
              <a:t/>
            </a:r>
            <a:endParaRPr sz="1200">
              <a:solidFill>
                <a:schemeClr val="dk1"/>
              </a:solidFill>
              <a:latin typeface="Lato"/>
              <a:ea typeface="Lato"/>
              <a:cs typeface="Lato"/>
              <a:sym typeface="Lato"/>
            </a:endParaRPr>
          </a:p>
          <a:p>
            <a:pPr indent="0" lvl="0" marL="0" rtl="0" algn="just">
              <a:spcBef>
                <a:spcPts val="0"/>
              </a:spcBef>
              <a:spcAft>
                <a:spcPts val="0"/>
              </a:spcAft>
              <a:buNone/>
            </a:pPr>
            <a:r>
              <a:t/>
            </a:r>
            <a:endParaRPr sz="1200">
              <a:solidFill>
                <a:schemeClr val="dk1"/>
              </a:solidFill>
              <a:latin typeface="Lato"/>
              <a:ea typeface="Lato"/>
              <a:cs typeface="Lato"/>
              <a:sym typeface="Lato"/>
            </a:endParaRPr>
          </a:p>
        </p:txBody>
      </p:sp>
      <p:sp>
        <p:nvSpPr>
          <p:cNvPr id="619" name="Google Shape;619;p51"/>
          <p:cNvSpPr txBox="1"/>
          <p:nvPr/>
        </p:nvSpPr>
        <p:spPr>
          <a:xfrm>
            <a:off x="667054" y="4234316"/>
            <a:ext cx="3237900" cy="5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Lato"/>
                <a:ea typeface="Lato"/>
                <a:cs typeface="Lato"/>
                <a:sym typeface="Lato"/>
              </a:rPr>
              <a:t>Role of ISCO-08 in the hierarchical structure of the ESCO occupations pillar</a:t>
            </a:r>
            <a:endParaRPr sz="900">
              <a:solidFill>
                <a:schemeClr val="dk1"/>
              </a:solidFill>
              <a:latin typeface="Lato"/>
              <a:ea typeface="Lato"/>
              <a:cs typeface="Lato"/>
              <a:sym typeface="Lato"/>
            </a:endParaRPr>
          </a:p>
          <a:p>
            <a:pPr indent="0" lvl="0" marL="0" rtl="0" algn="ctr">
              <a:spcBef>
                <a:spcPts val="0"/>
              </a:spcBef>
              <a:spcAft>
                <a:spcPts val="0"/>
              </a:spcAft>
              <a:buNone/>
            </a:pPr>
            <a:r>
              <a:rPr lang="en" sz="900">
                <a:solidFill>
                  <a:schemeClr val="dk1"/>
                </a:solidFill>
                <a:latin typeface="Lato"/>
                <a:ea typeface="Lato"/>
                <a:cs typeface="Lato"/>
                <a:sym typeface="Lato"/>
              </a:rPr>
              <a:t>Source: </a:t>
            </a:r>
            <a:r>
              <a:rPr lang="en" sz="900" u="sng">
                <a:solidFill>
                  <a:schemeClr val="hlink"/>
                </a:solidFill>
                <a:latin typeface="Lato"/>
                <a:ea typeface="Lato"/>
                <a:cs typeface="Lato"/>
                <a:sym typeface="Lato"/>
                <a:hlinkClick r:id="rId3"/>
              </a:rPr>
              <a:t>ESCO - International Standard Classification of Occupations (ISCO)</a:t>
            </a:r>
            <a:endParaRPr sz="900">
              <a:solidFill>
                <a:schemeClr val="dk1"/>
              </a:solidFill>
              <a:latin typeface="Lato"/>
              <a:ea typeface="Lato"/>
              <a:cs typeface="Lato"/>
              <a:sym typeface="Lato"/>
            </a:endParaRPr>
          </a:p>
        </p:txBody>
      </p:sp>
      <p:pic>
        <p:nvPicPr>
          <p:cNvPr id="620" name="Google Shape;620;p51"/>
          <p:cNvPicPr preferRelativeResize="0"/>
          <p:nvPr/>
        </p:nvPicPr>
        <p:blipFill rotWithShape="1">
          <a:blip r:embed="rId4">
            <a:alphaModFix/>
          </a:blip>
          <a:srcRect b="6294" l="7173" r="5558" t="586"/>
          <a:stretch/>
        </p:blipFill>
        <p:spPr>
          <a:xfrm>
            <a:off x="477725" y="1250816"/>
            <a:ext cx="3841576" cy="2936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4" name="Shape 624"/>
        <p:cNvGrpSpPr/>
        <p:nvPr/>
      </p:nvGrpSpPr>
      <p:grpSpPr>
        <a:xfrm>
          <a:off x="0" y="0"/>
          <a:ext cx="0" cy="0"/>
          <a:chOff x="0" y="0"/>
          <a:chExt cx="0" cy="0"/>
        </a:xfrm>
      </p:grpSpPr>
      <p:sp>
        <p:nvSpPr>
          <p:cNvPr id="625" name="Google Shape;625;p52"/>
          <p:cNvSpPr txBox="1"/>
          <p:nvPr>
            <p:ph type="title"/>
          </p:nvPr>
        </p:nvSpPr>
        <p:spPr>
          <a:xfrm>
            <a:off x="786003" y="2000900"/>
            <a:ext cx="4752000" cy="694200"/>
          </a:xfrm>
          <a:prstGeom prst="rect">
            <a:avLst/>
          </a:prstGeom>
        </p:spPr>
        <p:txBody>
          <a:bodyPr anchorCtr="0" anchor="t" bIns="91425" lIns="114300" spcFirstLastPara="1" rIns="91425" wrap="square" tIns="91425">
            <a:noAutofit/>
          </a:bodyPr>
          <a:lstStyle/>
          <a:p>
            <a:pPr indent="0" lvl="0" marL="0" rtl="0" algn="l">
              <a:spcBef>
                <a:spcPts val="0"/>
              </a:spcBef>
              <a:spcAft>
                <a:spcPts val="0"/>
              </a:spcAft>
              <a:buNone/>
            </a:pPr>
            <a:r>
              <a:rPr lang="en"/>
              <a:t>Large Language Models (LLMs)</a:t>
            </a:r>
            <a:endParaRPr/>
          </a:p>
        </p:txBody>
      </p:sp>
      <p:sp>
        <p:nvSpPr>
          <p:cNvPr id="626" name="Google Shape;626;p52"/>
          <p:cNvSpPr txBox="1"/>
          <p:nvPr>
            <p:ph idx="2" type="title"/>
          </p:nvPr>
        </p:nvSpPr>
        <p:spPr>
          <a:xfrm>
            <a:off x="716250" y="543200"/>
            <a:ext cx="2959500" cy="151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627" name="Google Shape;627;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8" name="Google Shape;628;p52"/>
          <p:cNvPicPr preferRelativeResize="0"/>
          <p:nvPr/>
        </p:nvPicPr>
        <p:blipFill rotWithShape="1">
          <a:blip r:embed="rId3">
            <a:alphaModFix/>
          </a:blip>
          <a:srcRect b="-1687" l="3094" r="-6603" t="2412"/>
          <a:stretch/>
        </p:blipFill>
        <p:spPr>
          <a:xfrm>
            <a:off x="4763400" y="955125"/>
            <a:ext cx="4168500" cy="41175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id="633" name="Google Shape;633;p53"/>
          <p:cNvPicPr preferRelativeResize="0"/>
          <p:nvPr/>
        </p:nvPicPr>
        <p:blipFill>
          <a:blip r:embed="rId3">
            <a:alphaModFix/>
          </a:blip>
          <a:stretch>
            <a:fillRect/>
          </a:stretch>
        </p:blipFill>
        <p:spPr>
          <a:xfrm>
            <a:off x="5305238" y="4107125"/>
            <a:ext cx="1517849" cy="853575"/>
          </a:xfrm>
          <a:prstGeom prst="rect">
            <a:avLst/>
          </a:prstGeom>
          <a:noFill/>
          <a:ln>
            <a:noFill/>
          </a:ln>
        </p:spPr>
      </p:pic>
      <p:sp>
        <p:nvSpPr>
          <p:cNvPr id="634" name="Google Shape;634;p53"/>
          <p:cNvSpPr txBox="1"/>
          <p:nvPr>
            <p:ph type="title"/>
          </p:nvPr>
        </p:nvSpPr>
        <p:spPr>
          <a:xfrm>
            <a:off x="706525" y="344625"/>
            <a:ext cx="6593400" cy="646500"/>
          </a:xfrm>
          <a:prstGeom prst="rect">
            <a:avLst/>
          </a:prstGeom>
        </p:spPr>
        <p:txBody>
          <a:bodyPr anchorCtr="0" anchor="t" bIns="91425" lIns="182875" spcFirstLastPara="1" rIns="91425" wrap="square" tIns="91425">
            <a:spAutoFit/>
          </a:bodyPr>
          <a:lstStyle/>
          <a:p>
            <a:pPr indent="0" lvl="0" marL="0" rtl="0" algn="l">
              <a:spcBef>
                <a:spcPts val="0"/>
              </a:spcBef>
              <a:spcAft>
                <a:spcPts val="0"/>
              </a:spcAft>
              <a:buNone/>
            </a:pPr>
            <a:r>
              <a:rPr lang="en"/>
              <a:t>Large Language Models (LLMs)</a:t>
            </a:r>
            <a:endParaRPr/>
          </a:p>
        </p:txBody>
      </p:sp>
      <p:sp>
        <p:nvSpPr>
          <p:cNvPr id="635" name="Google Shape;635;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6" name="Google Shape;636;p53"/>
          <p:cNvSpPr txBox="1"/>
          <p:nvPr>
            <p:ph idx="1" type="subTitle"/>
          </p:nvPr>
        </p:nvSpPr>
        <p:spPr>
          <a:xfrm>
            <a:off x="499500" y="980088"/>
            <a:ext cx="8145000" cy="3183300"/>
          </a:xfrm>
          <a:prstGeom prst="rect">
            <a:avLst/>
          </a:prstGeom>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200">
                <a:solidFill>
                  <a:srgbClr val="000000"/>
                </a:solidFill>
              </a:rPr>
              <a:t>LLMs are:</a:t>
            </a:r>
            <a:endParaRPr sz="1200">
              <a:solidFill>
                <a:srgbClr val="000000"/>
              </a:solidFill>
            </a:endParaRPr>
          </a:p>
          <a:p>
            <a:pPr indent="0" lvl="0" marL="0" rtl="0" algn="just">
              <a:lnSpc>
                <a:spcPct val="115000"/>
              </a:lnSpc>
              <a:spcBef>
                <a:spcPts val="0"/>
              </a:spcBef>
              <a:spcAft>
                <a:spcPts val="0"/>
              </a:spcAft>
              <a:buNone/>
            </a:pPr>
            <a:r>
              <a:t/>
            </a:r>
            <a:endParaRPr sz="1200">
              <a:solidFill>
                <a:srgbClr val="000000"/>
              </a:solidFill>
            </a:endParaRPr>
          </a:p>
          <a:p>
            <a:pPr indent="-304800" lvl="0" marL="457200" rtl="0" algn="just">
              <a:lnSpc>
                <a:spcPct val="115000"/>
              </a:lnSpc>
              <a:spcBef>
                <a:spcPts val="0"/>
              </a:spcBef>
              <a:spcAft>
                <a:spcPts val="0"/>
              </a:spcAft>
              <a:buClr>
                <a:srgbClr val="000000"/>
              </a:buClr>
              <a:buSzPts val="1200"/>
              <a:buChar char="●"/>
            </a:pPr>
            <a:r>
              <a:rPr lang="en" sz="1200">
                <a:solidFill>
                  <a:srgbClr val="000000"/>
                </a:solidFill>
              </a:rPr>
              <a:t>Neural Networks with billions of parameters</a:t>
            </a:r>
            <a:endParaRPr sz="1200">
              <a:solidFill>
                <a:srgbClr val="000000"/>
              </a:solidFill>
            </a:endParaRPr>
          </a:p>
          <a:p>
            <a:pPr indent="0" lvl="0" marL="457200" rtl="0" algn="just">
              <a:lnSpc>
                <a:spcPct val="115000"/>
              </a:lnSpc>
              <a:spcBef>
                <a:spcPts val="0"/>
              </a:spcBef>
              <a:spcAft>
                <a:spcPts val="0"/>
              </a:spcAft>
              <a:buNone/>
            </a:pPr>
            <a:r>
              <a:t/>
            </a:r>
            <a:endParaRPr sz="1200">
              <a:solidFill>
                <a:srgbClr val="000000"/>
              </a:solidFill>
            </a:endParaRPr>
          </a:p>
          <a:p>
            <a:pPr indent="-304800" lvl="0" marL="457200" rtl="0" algn="just">
              <a:lnSpc>
                <a:spcPct val="115000"/>
              </a:lnSpc>
              <a:spcBef>
                <a:spcPts val="0"/>
              </a:spcBef>
              <a:spcAft>
                <a:spcPts val="0"/>
              </a:spcAft>
              <a:buClr>
                <a:srgbClr val="000000"/>
              </a:buClr>
              <a:buSzPts val="1200"/>
              <a:buChar char="●"/>
            </a:pPr>
            <a:r>
              <a:rPr lang="en" sz="1200">
                <a:solidFill>
                  <a:srgbClr val="000000"/>
                </a:solidFill>
              </a:rPr>
              <a:t>T</a:t>
            </a:r>
            <a:r>
              <a:rPr lang="en" sz="1200">
                <a:solidFill>
                  <a:srgbClr val="000000"/>
                </a:solidFill>
              </a:rPr>
              <a:t>rained on vast quantities of unlabelled data (to understand language patterns, grammar and semantics) and labelled data (to guide the model towards more specific tasks)</a:t>
            </a:r>
            <a:endParaRPr sz="1200">
              <a:solidFill>
                <a:srgbClr val="000000"/>
              </a:solidFill>
            </a:endParaRPr>
          </a:p>
          <a:p>
            <a:pPr indent="0" lvl="0" marL="457200" rtl="0" algn="just">
              <a:lnSpc>
                <a:spcPct val="115000"/>
              </a:lnSpc>
              <a:spcBef>
                <a:spcPts val="0"/>
              </a:spcBef>
              <a:spcAft>
                <a:spcPts val="0"/>
              </a:spcAft>
              <a:buNone/>
            </a:pPr>
            <a:r>
              <a:t/>
            </a:r>
            <a:endParaRPr sz="1200">
              <a:solidFill>
                <a:srgbClr val="000000"/>
              </a:solidFill>
            </a:endParaRPr>
          </a:p>
          <a:p>
            <a:pPr indent="-304800" lvl="0" marL="457200" rtl="0" algn="just">
              <a:lnSpc>
                <a:spcPct val="115000"/>
              </a:lnSpc>
              <a:spcBef>
                <a:spcPts val="0"/>
              </a:spcBef>
              <a:spcAft>
                <a:spcPts val="0"/>
              </a:spcAft>
              <a:buClr>
                <a:srgbClr val="000000"/>
              </a:buClr>
              <a:buSzPts val="1200"/>
              <a:buChar char="●"/>
            </a:pPr>
            <a:r>
              <a:rPr lang="en" sz="1200">
                <a:solidFill>
                  <a:srgbClr val="000000"/>
                </a:solidFill>
              </a:rPr>
              <a:t>D</a:t>
            </a:r>
            <a:r>
              <a:rPr lang="en" sz="1200">
                <a:solidFill>
                  <a:srgbClr val="000000"/>
                </a:solidFill>
              </a:rPr>
              <a:t>ependent on Natural Language Processing (NLP), since it handles tasks such as tokenization, part-of-speech tagging and entity recognition, essential for training LLMs effectively </a:t>
            </a:r>
            <a:endParaRPr sz="1200">
              <a:solidFill>
                <a:srgbClr val="000000"/>
              </a:solidFill>
            </a:endParaRPr>
          </a:p>
          <a:p>
            <a:pPr indent="0" lvl="0" marL="457200" rtl="0" algn="just">
              <a:lnSpc>
                <a:spcPct val="115000"/>
              </a:lnSpc>
              <a:spcBef>
                <a:spcPts val="0"/>
              </a:spcBef>
              <a:spcAft>
                <a:spcPts val="0"/>
              </a:spcAft>
              <a:buNone/>
            </a:pPr>
            <a:r>
              <a:t/>
            </a:r>
            <a:endParaRPr sz="1200">
              <a:solidFill>
                <a:srgbClr val="000000"/>
              </a:solidFill>
            </a:endParaRPr>
          </a:p>
          <a:p>
            <a:pPr indent="-304800" lvl="0" marL="457200" rtl="0" algn="just">
              <a:lnSpc>
                <a:spcPct val="115000"/>
              </a:lnSpc>
              <a:spcBef>
                <a:spcPts val="0"/>
              </a:spcBef>
              <a:spcAft>
                <a:spcPts val="0"/>
              </a:spcAft>
              <a:buClr>
                <a:srgbClr val="000000"/>
              </a:buClr>
              <a:buSzPts val="1200"/>
              <a:buChar char="●"/>
            </a:pPr>
            <a:r>
              <a:rPr lang="en" sz="1200">
                <a:solidFill>
                  <a:srgbClr val="000000"/>
                </a:solidFill>
              </a:rPr>
              <a:t>Powerful frameworks for text processing with role-playing ability and human language comprehension</a:t>
            </a:r>
            <a:endParaRPr sz="1200">
              <a:solidFill>
                <a:srgbClr val="000000"/>
              </a:solidFill>
            </a:endParaRPr>
          </a:p>
          <a:p>
            <a:pPr indent="0" lvl="0" marL="457200" rtl="0" algn="just">
              <a:lnSpc>
                <a:spcPct val="115000"/>
              </a:lnSpc>
              <a:spcBef>
                <a:spcPts val="0"/>
              </a:spcBef>
              <a:spcAft>
                <a:spcPts val="0"/>
              </a:spcAft>
              <a:buNone/>
            </a:pPr>
            <a:r>
              <a:t/>
            </a:r>
            <a:endParaRPr sz="1200">
              <a:solidFill>
                <a:srgbClr val="000000"/>
              </a:solidFill>
            </a:endParaRPr>
          </a:p>
          <a:p>
            <a:pPr indent="-304800" lvl="0" marL="457200" rtl="0" algn="just">
              <a:lnSpc>
                <a:spcPct val="115000"/>
              </a:lnSpc>
              <a:spcBef>
                <a:spcPts val="0"/>
              </a:spcBef>
              <a:spcAft>
                <a:spcPts val="0"/>
              </a:spcAft>
              <a:buClr>
                <a:srgbClr val="000000"/>
              </a:buClr>
              <a:buSzPts val="1200"/>
              <a:buChar char="●"/>
            </a:pPr>
            <a:r>
              <a:rPr lang="en" sz="1200">
                <a:solidFill>
                  <a:srgbClr val="000000"/>
                </a:solidFill>
              </a:rPr>
              <a:t>A</a:t>
            </a:r>
            <a:r>
              <a:rPr lang="en" sz="1200">
                <a:solidFill>
                  <a:srgbClr val="000000"/>
                </a:solidFill>
              </a:rPr>
              <a:t>n integral part of a wide range of applications (ex. </a:t>
            </a:r>
            <a:r>
              <a:rPr i="1" lang="en" sz="1200">
                <a:solidFill>
                  <a:srgbClr val="000000"/>
                </a:solidFill>
              </a:rPr>
              <a:t>chatbots</a:t>
            </a:r>
            <a:r>
              <a:rPr lang="en" sz="1200">
                <a:solidFill>
                  <a:srgbClr val="000000"/>
                </a:solidFill>
              </a:rPr>
              <a:t>, translators, content recommendation systems, …)</a:t>
            </a:r>
            <a:endParaRPr sz="1200"/>
          </a:p>
        </p:txBody>
      </p:sp>
      <p:pic>
        <p:nvPicPr>
          <p:cNvPr id="637" name="Google Shape;637;p53"/>
          <p:cNvPicPr preferRelativeResize="0"/>
          <p:nvPr/>
        </p:nvPicPr>
        <p:blipFill>
          <a:blip r:embed="rId4">
            <a:alphaModFix/>
          </a:blip>
          <a:stretch>
            <a:fillRect/>
          </a:stretch>
        </p:blipFill>
        <p:spPr>
          <a:xfrm>
            <a:off x="2320913" y="4210638"/>
            <a:ext cx="646500" cy="646500"/>
          </a:xfrm>
          <a:prstGeom prst="rect">
            <a:avLst/>
          </a:prstGeom>
          <a:noFill/>
          <a:ln>
            <a:noFill/>
          </a:ln>
        </p:spPr>
      </p:pic>
      <p:pic>
        <p:nvPicPr>
          <p:cNvPr id="638" name="Google Shape;638;p53"/>
          <p:cNvPicPr preferRelativeResize="0"/>
          <p:nvPr/>
        </p:nvPicPr>
        <p:blipFill>
          <a:blip r:embed="rId5">
            <a:alphaModFix/>
          </a:blip>
          <a:stretch>
            <a:fillRect/>
          </a:stretch>
        </p:blipFill>
        <p:spPr>
          <a:xfrm>
            <a:off x="3352238" y="4043838"/>
            <a:ext cx="1568163" cy="980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4"/>
          <p:cNvSpPr txBox="1"/>
          <p:nvPr>
            <p:ph idx="4294967295" type="title"/>
          </p:nvPr>
        </p:nvSpPr>
        <p:spPr>
          <a:xfrm>
            <a:off x="1395600" y="2229500"/>
            <a:ext cx="3100500" cy="694200"/>
          </a:xfrm>
          <a:prstGeom prst="rect">
            <a:avLst/>
          </a:prstGeom>
        </p:spPr>
        <p:txBody>
          <a:bodyPr anchorCtr="0" anchor="t" bIns="91425" lIns="114300" spcFirstLastPara="1" rIns="91425" wrap="square" tIns="91425">
            <a:noAutofit/>
          </a:bodyPr>
          <a:lstStyle/>
          <a:p>
            <a:pPr indent="0" lvl="0" marL="0" rtl="0" algn="l">
              <a:spcBef>
                <a:spcPts val="0"/>
              </a:spcBef>
              <a:spcAft>
                <a:spcPts val="0"/>
              </a:spcAft>
              <a:buNone/>
            </a:pPr>
            <a:r>
              <a:rPr lang="en" sz="3800"/>
              <a:t>Applying LLMs and NLP to Skill Taxonomies</a:t>
            </a:r>
            <a:endParaRPr sz="3800"/>
          </a:p>
          <a:p>
            <a:pPr indent="0" lvl="0" marL="0" rtl="0" algn="l">
              <a:spcBef>
                <a:spcPts val="0"/>
              </a:spcBef>
              <a:spcAft>
                <a:spcPts val="0"/>
              </a:spcAft>
              <a:buNone/>
            </a:pPr>
            <a:r>
              <a:t/>
            </a:r>
            <a:endParaRPr sz="3800"/>
          </a:p>
          <a:p>
            <a:pPr indent="0" lvl="0" marL="0" rtl="0" algn="l">
              <a:spcBef>
                <a:spcPts val="0"/>
              </a:spcBef>
              <a:spcAft>
                <a:spcPts val="0"/>
              </a:spcAft>
              <a:buNone/>
            </a:pPr>
            <a:r>
              <a:t/>
            </a:r>
            <a:endParaRPr sz="3800"/>
          </a:p>
        </p:txBody>
      </p:sp>
      <p:sp>
        <p:nvSpPr>
          <p:cNvPr id="644" name="Google Shape;644;p54"/>
          <p:cNvSpPr txBox="1"/>
          <p:nvPr>
            <p:ph idx="4294967295" type="title"/>
          </p:nvPr>
        </p:nvSpPr>
        <p:spPr>
          <a:xfrm>
            <a:off x="1325850" y="771800"/>
            <a:ext cx="2959500" cy="151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800"/>
              <a:t>04</a:t>
            </a:r>
            <a:endParaRPr sz="11800"/>
          </a:p>
        </p:txBody>
      </p:sp>
      <p:sp>
        <p:nvSpPr>
          <p:cNvPr id="645" name="Google Shape;645;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6" name="Google Shape;646;p54"/>
          <p:cNvPicPr preferRelativeResize="0"/>
          <p:nvPr/>
        </p:nvPicPr>
        <p:blipFill rotWithShape="1">
          <a:blip r:embed="rId3">
            <a:alphaModFix/>
          </a:blip>
          <a:srcRect b="-1687" l="3094" r="-6603" t="2412"/>
          <a:stretch/>
        </p:blipFill>
        <p:spPr>
          <a:xfrm>
            <a:off x="4495975" y="1192125"/>
            <a:ext cx="4060800" cy="40107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55"/>
          <p:cNvSpPr txBox="1"/>
          <p:nvPr>
            <p:ph type="title"/>
          </p:nvPr>
        </p:nvSpPr>
        <p:spPr>
          <a:xfrm>
            <a:off x="706525" y="344625"/>
            <a:ext cx="6593400" cy="646500"/>
          </a:xfrm>
          <a:prstGeom prst="rect">
            <a:avLst/>
          </a:prstGeom>
        </p:spPr>
        <p:txBody>
          <a:bodyPr anchorCtr="0" anchor="t" bIns="91425" lIns="182875" spcFirstLastPara="1" rIns="91425" wrap="square" tIns="91425">
            <a:spAutoFit/>
          </a:bodyPr>
          <a:lstStyle/>
          <a:p>
            <a:pPr indent="0" lvl="0" marL="0" rtl="0" algn="l">
              <a:spcBef>
                <a:spcPts val="0"/>
              </a:spcBef>
              <a:spcAft>
                <a:spcPts val="0"/>
              </a:spcAft>
              <a:buNone/>
            </a:pPr>
            <a:r>
              <a:rPr lang="en"/>
              <a:t>Prompt Engineering</a:t>
            </a:r>
            <a:endParaRPr/>
          </a:p>
        </p:txBody>
      </p:sp>
      <p:sp>
        <p:nvSpPr>
          <p:cNvPr id="652" name="Google Shape;652;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3" name="Google Shape;653;p55"/>
          <p:cNvSpPr txBox="1"/>
          <p:nvPr>
            <p:ph idx="1" type="subTitle"/>
          </p:nvPr>
        </p:nvSpPr>
        <p:spPr>
          <a:xfrm>
            <a:off x="762750" y="1058375"/>
            <a:ext cx="7618500" cy="1285200"/>
          </a:xfrm>
          <a:prstGeom prst="rect">
            <a:avLst/>
          </a:prstGeom>
        </p:spPr>
        <p:txBody>
          <a:bodyPr anchorCtr="0" anchor="ctr" bIns="91425" lIns="91425" spcFirstLastPara="1" rIns="91425" wrap="square" tIns="91425">
            <a:spAutoFit/>
          </a:bodyPr>
          <a:lstStyle/>
          <a:p>
            <a:pPr indent="0" lvl="0" marL="0" rtl="0" algn="just">
              <a:spcBef>
                <a:spcPts val="0"/>
              </a:spcBef>
              <a:spcAft>
                <a:spcPts val="1600"/>
              </a:spcAft>
              <a:buNone/>
            </a:pPr>
            <a:r>
              <a:rPr lang="en" sz="1300"/>
              <a:t>The concern in developing and optimizing prompts to achieve the best possible answers gave rise to a new discipline, </a:t>
            </a:r>
            <a:r>
              <a:rPr b="1" lang="en" sz="1300"/>
              <a:t>Prompt Engineering</a:t>
            </a:r>
            <a:r>
              <a:rPr lang="en" sz="1300"/>
              <a:t>. </a:t>
            </a:r>
            <a:br>
              <a:rPr lang="en" sz="1300"/>
            </a:br>
            <a:r>
              <a:rPr lang="en" sz="1300"/>
              <a:t>It gathers the set of techniques to enhance the interactions with LLMs, allowing for their augmentation with domain knowledge and integration with external tools.</a:t>
            </a:r>
            <a:endParaRPr sz="1300"/>
          </a:p>
        </p:txBody>
      </p:sp>
      <p:pic>
        <p:nvPicPr>
          <p:cNvPr id="654" name="Google Shape;654;p55"/>
          <p:cNvPicPr preferRelativeResize="0"/>
          <p:nvPr/>
        </p:nvPicPr>
        <p:blipFill>
          <a:blip r:embed="rId3">
            <a:alphaModFix/>
          </a:blip>
          <a:stretch>
            <a:fillRect/>
          </a:stretch>
        </p:blipFill>
        <p:spPr>
          <a:xfrm>
            <a:off x="518380" y="2495475"/>
            <a:ext cx="3058175" cy="1977625"/>
          </a:xfrm>
          <a:prstGeom prst="rect">
            <a:avLst/>
          </a:prstGeom>
          <a:noFill/>
          <a:ln>
            <a:noFill/>
          </a:ln>
        </p:spPr>
      </p:pic>
      <p:pic>
        <p:nvPicPr>
          <p:cNvPr id="655" name="Google Shape;655;p55"/>
          <p:cNvPicPr preferRelativeResize="0"/>
          <p:nvPr/>
        </p:nvPicPr>
        <p:blipFill>
          <a:blip r:embed="rId4">
            <a:alphaModFix/>
          </a:blip>
          <a:stretch>
            <a:fillRect/>
          </a:stretch>
        </p:blipFill>
        <p:spPr>
          <a:xfrm>
            <a:off x="3753048" y="2801600"/>
            <a:ext cx="4833425" cy="1365374"/>
          </a:xfrm>
          <a:prstGeom prst="rect">
            <a:avLst/>
          </a:prstGeom>
          <a:noFill/>
          <a:ln>
            <a:noFill/>
          </a:ln>
        </p:spPr>
      </p:pic>
      <p:sp>
        <p:nvSpPr>
          <p:cNvPr id="656" name="Google Shape;656;p55"/>
          <p:cNvSpPr txBox="1"/>
          <p:nvPr/>
        </p:nvSpPr>
        <p:spPr>
          <a:xfrm>
            <a:off x="4550813" y="4097391"/>
            <a:ext cx="3237900" cy="5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Lato"/>
                <a:ea typeface="Lato"/>
                <a:cs typeface="Lato"/>
                <a:sym typeface="Lato"/>
              </a:rPr>
              <a:t>Example of Role-Play Prompting</a:t>
            </a:r>
            <a:endParaRPr sz="900">
              <a:solidFill>
                <a:schemeClr val="dk1"/>
              </a:solidFill>
              <a:latin typeface="Lato"/>
              <a:ea typeface="Lato"/>
              <a:cs typeface="Lato"/>
              <a:sym typeface="Lato"/>
            </a:endParaRPr>
          </a:p>
          <a:p>
            <a:pPr indent="0" lvl="0" marL="0" rtl="0" algn="ctr">
              <a:spcBef>
                <a:spcPts val="0"/>
              </a:spcBef>
              <a:spcAft>
                <a:spcPts val="0"/>
              </a:spcAft>
              <a:buNone/>
            </a:pPr>
            <a:r>
              <a:rPr lang="en" sz="900">
                <a:solidFill>
                  <a:schemeClr val="dk1"/>
                </a:solidFill>
                <a:latin typeface="Lato"/>
                <a:ea typeface="Lato"/>
                <a:cs typeface="Lato"/>
                <a:sym typeface="Lato"/>
              </a:rPr>
              <a:t>Adapted from: </a:t>
            </a:r>
            <a:r>
              <a:rPr lang="en" sz="900" u="sng">
                <a:solidFill>
                  <a:schemeClr val="hlink"/>
                </a:solidFill>
                <a:latin typeface="Lato"/>
                <a:ea typeface="Lato"/>
                <a:cs typeface="Lato"/>
                <a:sym typeface="Lato"/>
                <a:hlinkClick r:id="rId5"/>
              </a:rPr>
              <a:t>Prompt Engineering — Role Prompting</a:t>
            </a:r>
            <a:endParaRPr sz="900">
              <a:solidFill>
                <a:schemeClr val="dk1"/>
              </a:solidFill>
              <a:latin typeface="Lato"/>
              <a:ea typeface="Lato"/>
              <a:cs typeface="Lato"/>
              <a:sym typeface="Lato"/>
            </a:endParaRPr>
          </a:p>
        </p:txBody>
      </p:sp>
      <p:sp>
        <p:nvSpPr>
          <p:cNvPr id="657" name="Google Shape;657;p55"/>
          <p:cNvSpPr txBox="1"/>
          <p:nvPr/>
        </p:nvSpPr>
        <p:spPr>
          <a:xfrm>
            <a:off x="428500" y="4478390"/>
            <a:ext cx="3237900" cy="5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Lato"/>
                <a:ea typeface="Lato"/>
                <a:cs typeface="Lato"/>
                <a:sym typeface="Lato"/>
              </a:rPr>
              <a:t>Example of Zero-Shot Prompting</a:t>
            </a:r>
            <a:endParaRPr sz="900">
              <a:solidFill>
                <a:schemeClr val="dk1"/>
              </a:solidFill>
              <a:latin typeface="Lato"/>
              <a:ea typeface="Lato"/>
              <a:cs typeface="Lato"/>
              <a:sym typeface="Lato"/>
            </a:endParaRPr>
          </a:p>
          <a:p>
            <a:pPr indent="0" lvl="0" marL="0" rtl="0" algn="ctr">
              <a:spcBef>
                <a:spcPts val="0"/>
              </a:spcBef>
              <a:spcAft>
                <a:spcPts val="0"/>
              </a:spcAft>
              <a:buNone/>
            </a:pPr>
            <a:r>
              <a:rPr lang="en" sz="900">
                <a:solidFill>
                  <a:schemeClr val="dk1"/>
                </a:solidFill>
                <a:latin typeface="Lato"/>
                <a:ea typeface="Lato"/>
                <a:cs typeface="Lato"/>
                <a:sym typeface="Lato"/>
              </a:rPr>
              <a:t>Extracted from: </a:t>
            </a:r>
            <a:r>
              <a:rPr lang="en" sz="900" u="sng">
                <a:solidFill>
                  <a:schemeClr val="hlink"/>
                </a:solidFill>
                <a:latin typeface="Lato"/>
                <a:ea typeface="Lato"/>
                <a:cs typeface="Lato"/>
                <a:sym typeface="Lato"/>
                <a:hlinkClick r:id="rId6"/>
              </a:rPr>
              <a:t>Zero-Shot Prompting</a:t>
            </a:r>
            <a:endParaRPr sz="900">
              <a:solidFill>
                <a:schemeClr val="dk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6"/>
          <p:cNvSpPr txBox="1"/>
          <p:nvPr>
            <p:ph type="title"/>
          </p:nvPr>
        </p:nvSpPr>
        <p:spPr>
          <a:xfrm>
            <a:off x="706525" y="344625"/>
            <a:ext cx="6858600" cy="646500"/>
          </a:xfrm>
          <a:prstGeom prst="rect">
            <a:avLst/>
          </a:prstGeom>
        </p:spPr>
        <p:txBody>
          <a:bodyPr anchorCtr="0" anchor="t" bIns="91425" lIns="182875" spcFirstLastPara="1" rIns="91425" wrap="square" tIns="91425">
            <a:spAutoFit/>
          </a:bodyPr>
          <a:lstStyle/>
          <a:p>
            <a:pPr indent="0" lvl="0" marL="0" rtl="0" algn="l">
              <a:spcBef>
                <a:spcPts val="0"/>
              </a:spcBef>
              <a:spcAft>
                <a:spcPts val="0"/>
              </a:spcAft>
              <a:buNone/>
            </a:pPr>
            <a:r>
              <a:rPr lang="en"/>
              <a:t>Combining Zero-Shot and Role-Playing</a:t>
            </a:r>
            <a:endParaRPr/>
          </a:p>
        </p:txBody>
      </p:sp>
      <p:pic>
        <p:nvPicPr>
          <p:cNvPr id="663" name="Google Shape;663;p56"/>
          <p:cNvPicPr preferRelativeResize="0"/>
          <p:nvPr/>
        </p:nvPicPr>
        <p:blipFill>
          <a:blip r:embed="rId3">
            <a:alphaModFix/>
          </a:blip>
          <a:stretch>
            <a:fillRect/>
          </a:stretch>
        </p:blipFill>
        <p:spPr>
          <a:xfrm>
            <a:off x="628650" y="2457525"/>
            <a:ext cx="7886700" cy="819150"/>
          </a:xfrm>
          <a:prstGeom prst="rect">
            <a:avLst/>
          </a:prstGeom>
          <a:noFill/>
          <a:ln>
            <a:noFill/>
          </a:ln>
        </p:spPr>
      </p:pic>
      <p:sp>
        <p:nvSpPr>
          <p:cNvPr id="664" name="Google Shape;664;p56"/>
          <p:cNvSpPr/>
          <p:nvPr/>
        </p:nvSpPr>
        <p:spPr>
          <a:xfrm>
            <a:off x="685175" y="2534200"/>
            <a:ext cx="4374000" cy="234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65" name="Google Shape;665;p56"/>
          <p:cNvCxnSpPr/>
          <p:nvPr/>
        </p:nvCxnSpPr>
        <p:spPr>
          <a:xfrm rot="10800000">
            <a:off x="706525" y="1594125"/>
            <a:ext cx="0" cy="863400"/>
          </a:xfrm>
          <a:prstGeom prst="straightConnector1">
            <a:avLst/>
          </a:prstGeom>
          <a:noFill/>
          <a:ln cap="flat" cmpd="sng" w="9525">
            <a:solidFill>
              <a:srgbClr val="FF0000"/>
            </a:solidFill>
            <a:prstDash val="solid"/>
            <a:round/>
            <a:headEnd len="med" w="med" type="none"/>
            <a:tailEnd len="med" w="med" type="none"/>
          </a:ln>
        </p:spPr>
      </p:cxnSp>
      <p:sp>
        <p:nvSpPr>
          <p:cNvPr id="666" name="Google Shape;666;p56"/>
          <p:cNvSpPr/>
          <p:nvPr/>
        </p:nvSpPr>
        <p:spPr>
          <a:xfrm>
            <a:off x="1792728" y="3012878"/>
            <a:ext cx="5340600" cy="234600"/>
          </a:xfrm>
          <a:prstGeom prst="rect">
            <a:avLst/>
          </a:prstGeom>
          <a:noFill/>
          <a:ln cap="flat" cmpd="sng" w="952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667" name="Google Shape;667;p56"/>
          <p:cNvCxnSpPr/>
          <p:nvPr/>
        </p:nvCxnSpPr>
        <p:spPr>
          <a:xfrm rot="10800000">
            <a:off x="1858222" y="3290409"/>
            <a:ext cx="0" cy="863400"/>
          </a:xfrm>
          <a:prstGeom prst="straightConnector1">
            <a:avLst/>
          </a:prstGeom>
          <a:noFill/>
          <a:ln cap="flat" cmpd="sng" w="9525">
            <a:solidFill>
              <a:srgbClr val="34A853"/>
            </a:solidFill>
            <a:prstDash val="solid"/>
            <a:round/>
            <a:headEnd len="med" w="med" type="none"/>
            <a:tailEnd len="med" w="med" type="none"/>
          </a:ln>
        </p:spPr>
      </p:cxnSp>
      <p:sp>
        <p:nvSpPr>
          <p:cNvPr id="668" name="Google Shape;668;p56"/>
          <p:cNvSpPr txBox="1"/>
          <p:nvPr/>
        </p:nvSpPr>
        <p:spPr>
          <a:xfrm>
            <a:off x="685175" y="1520550"/>
            <a:ext cx="57927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200">
                <a:solidFill>
                  <a:srgbClr val="FF0000"/>
                </a:solidFill>
                <a:latin typeface="Lato"/>
                <a:ea typeface="Lato"/>
                <a:cs typeface="Lato"/>
                <a:sym typeface="Lato"/>
              </a:rPr>
              <a:t>Role-Play Prompting - </a:t>
            </a:r>
            <a:r>
              <a:rPr lang="en" sz="1200">
                <a:solidFill>
                  <a:schemeClr val="dk1"/>
                </a:solidFill>
                <a:latin typeface="Lato"/>
                <a:ea typeface="Lato"/>
                <a:cs typeface="Lato"/>
                <a:sym typeface="Lato"/>
              </a:rPr>
              <a:t>The LLM is asked to take on the role of a Course Director</a:t>
            </a:r>
            <a:endParaRPr sz="1200">
              <a:solidFill>
                <a:schemeClr val="dk1"/>
              </a:solidFill>
              <a:latin typeface="Lato"/>
              <a:ea typeface="Lato"/>
              <a:cs typeface="Lato"/>
              <a:sym typeface="Lato"/>
            </a:endParaRPr>
          </a:p>
        </p:txBody>
      </p:sp>
      <p:sp>
        <p:nvSpPr>
          <p:cNvPr id="669" name="Google Shape;669;p56"/>
          <p:cNvSpPr txBox="1"/>
          <p:nvPr/>
        </p:nvSpPr>
        <p:spPr>
          <a:xfrm>
            <a:off x="1828175" y="3883325"/>
            <a:ext cx="67698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200">
                <a:solidFill>
                  <a:srgbClr val="34A853"/>
                </a:solidFill>
                <a:latin typeface="Lato"/>
                <a:ea typeface="Lato"/>
                <a:cs typeface="Lato"/>
                <a:sym typeface="Lato"/>
              </a:rPr>
              <a:t>Zero-Shot</a:t>
            </a:r>
            <a:r>
              <a:rPr b="1" lang="en" sz="1200">
                <a:solidFill>
                  <a:srgbClr val="34A853"/>
                </a:solidFill>
                <a:latin typeface="Lato"/>
                <a:ea typeface="Lato"/>
                <a:cs typeface="Lato"/>
                <a:sym typeface="Lato"/>
              </a:rPr>
              <a:t> Prompting -</a:t>
            </a:r>
            <a:r>
              <a:rPr b="1" lang="en" sz="1200">
                <a:solidFill>
                  <a:srgbClr val="FF0000"/>
                </a:solidFill>
                <a:latin typeface="Lato"/>
                <a:ea typeface="Lato"/>
                <a:cs typeface="Lato"/>
                <a:sym typeface="Lato"/>
              </a:rPr>
              <a:t> </a:t>
            </a:r>
            <a:r>
              <a:rPr lang="en" sz="1200">
                <a:solidFill>
                  <a:schemeClr val="dk1"/>
                </a:solidFill>
                <a:latin typeface="Lato"/>
                <a:ea typeface="Lato"/>
                <a:cs typeface="Lato"/>
                <a:sym typeface="Lato"/>
              </a:rPr>
              <a:t>The LLM is asked to perform a task on data it wasn’t trained on</a:t>
            </a:r>
            <a:endParaRPr sz="1200">
              <a:solidFill>
                <a:schemeClr val="dk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7"/>
          <p:cNvSpPr txBox="1"/>
          <p:nvPr>
            <p:ph idx="4294967295" type="title"/>
          </p:nvPr>
        </p:nvSpPr>
        <p:spPr>
          <a:xfrm>
            <a:off x="1395600" y="2229500"/>
            <a:ext cx="3486000" cy="694200"/>
          </a:xfrm>
          <a:prstGeom prst="rect">
            <a:avLst/>
          </a:prstGeom>
        </p:spPr>
        <p:txBody>
          <a:bodyPr anchorCtr="0" anchor="t" bIns="91425" lIns="114300" spcFirstLastPara="1" rIns="91425" wrap="square" tIns="91425">
            <a:noAutofit/>
          </a:bodyPr>
          <a:lstStyle/>
          <a:p>
            <a:pPr indent="0" lvl="0" marL="0" rtl="0" algn="l">
              <a:spcBef>
                <a:spcPts val="0"/>
              </a:spcBef>
              <a:spcAft>
                <a:spcPts val="0"/>
              </a:spcAft>
              <a:buNone/>
            </a:pPr>
            <a:r>
              <a:rPr lang="en" sz="3800"/>
              <a:t>Methodology</a:t>
            </a:r>
            <a:endParaRPr sz="3800"/>
          </a:p>
        </p:txBody>
      </p:sp>
      <p:sp>
        <p:nvSpPr>
          <p:cNvPr id="675" name="Google Shape;675;p57"/>
          <p:cNvSpPr txBox="1"/>
          <p:nvPr>
            <p:ph idx="4294967295" type="title"/>
          </p:nvPr>
        </p:nvSpPr>
        <p:spPr>
          <a:xfrm>
            <a:off x="1325850" y="771800"/>
            <a:ext cx="2959500" cy="151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800"/>
              <a:t>05</a:t>
            </a:r>
            <a:endParaRPr sz="11800"/>
          </a:p>
        </p:txBody>
      </p:sp>
      <p:sp>
        <p:nvSpPr>
          <p:cNvPr id="676" name="Google Shape;676;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7" name="Google Shape;677;p57"/>
          <p:cNvSpPr/>
          <p:nvPr/>
        </p:nvSpPr>
        <p:spPr>
          <a:xfrm>
            <a:off x="4551275" y="4131775"/>
            <a:ext cx="967200" cy="57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678" name="Google Shape;678;p57"/>
          <p:cNvPicPr preferRelativeResize="0"/>
          <p:nvPr/>
        </p:nvPicPr>
        <p:blipFill rotWithShape="1">
          <a:blip r:embed="rId3">
            <a:alphaModFix/>
          </a:blip>
          <a:srcRect b="11571" l="11024" r="5960" t="13533"/>
          <a:stretch/>
        </p:blipFill>
        <p:spPr>
          <a:xfrm>
            <a:off x="4881608" y="1698600"/>
            <a:ext cx="3516800" cy="31728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 name="Shape 682"/>
        <p:cNvGrpSpPr/>
        <p:nvPr/>
      </p:nvGrpSpPr>
      <p:grpSpPr>
        <a:xfrm>
          <a:off x="0" y="0"/>
          <a:ext cx="0" cy="0"/>
          <a:chOff x="0" y="0"/>
          <a:chExt cx="0" cy="0"/>
        </a:xfrm>
      </p:grpSpPr>
      <p:sp>
        <p:nvSpPr>
          <p:cNvPr id="683" name="Google Shape;683;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4" name="Google Shape;684;p58"/>
          <p:cNvSpPr txBox="1"/>
          <p:nvPr>
            <p:ph type="title"/>
          </p:nvPr>
        </p:nvSpPr>
        <p:spPr>
          <a:xfrm>
            <a:off x="603775" y="274900"/>
            <a:ext cx="5997300" cy="5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Methodology</a:t>
            </a:r>
            <a:endParaRPr sz="3200"/>
          </a:p>
        </p:txBody>
      </p:sp>
      <p:pic>
        <p:nvPicPr>
          <p:cNvPr id="685" name="Google Shape;685;p58"/>
          <p:cNvPicPr preferRelativeResize="0"/>
          <p:nvPr/>
        </p:nvPicPr>
        <p:blipFill>
          <a:blip r:embed="rId3">
            <a:alphaModFix/>
          </a:blip>
          <a:stretch>
            <a:fillRect/>
          </a:stretch>
        </p:blipFill>
        <p:spPr>
          <a:xfrm>
            <a:off x="367000" y="1338025"/>
            <a:ext cx="4000451" cy="2467450"/>
          </a:xfrm>
          <a:prstGeom prst="rect">
            <a:avLst/>
          </a:prstGeom>
          <a:noFill/>
          <a:ln>
            <a:noFill/>
          </a:ln>
        </p:spPr>
      </p:pic>
      <p:sp>
        <p:nvSpPr>
          <p:cNvPr id="686" name="Google Shape;686;p58"/>
          <p:cNvSpPr txBox="1"/>
          <p:nvPr/>
        </p:nvSpPr>
        <p:spPr>
          <a:xfrm>
            <a:off x="4643175" y="591600"/>
            <a:ext cx="3332700" cy="4293000"/>
          </a:xfrm>
          <a:prstGeom prst="rect">
            <a:avLst/>
          </a:prstGeom>
          <a:noFill/>
          <a:ln>
            <a:noFill/>
          </a:ln>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5 “entities” - a document containing all DPUCs and micro-credentials, ESCO API, an LLM framework, the course directors and the ESCO Skills, which are the final product</a:t>
            </a:r>
            <a:endParaRPr sz="1200">
              <a:solidFill>
                <a:schemeClr val="dk1"/>
              </a:solidFill>
              <a:latin typeface="Lato"/>
              <a:ea typeface="Lato"/>
              <a:cs typeface="Lato"/>
              <a:sym typeface="Lato"/>
            </a:endParaRPr>
          </a:p>
          <a:p>
            <a:pPr indent="0" lvl="0" marL="457200" rtl="0" algn="just">
              <a:spcBef>
                <a:spcPts val="0"/>
              </a:spcBef>
              <a:spcAft>
                <a:spcPts val="0"/>
              </a:spcAft>
              <a:buNone/>
            </a:pPr>
            <a:r>
              <a:t/>
            </a:r>
            <a:endParaRPr sz="1200">
              <a:solidFill>
                <a:schemeClr val="dk1"/>
              </a:solidFill>
              <a:latin typeface="Lato"/>
              <a:ea typeface="Lato"/>
              <a:cs typeface="Lato"/>
              <a:sym typeface="Lato"/>
            </a:endParaRPr>
          </a:p>
          <a:p>
            <a:pPr indent="-304800" lvl="0" marL="457200" rtl="0" algn="just">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Three different approaches illustrated: </a:t>
            </a:r>
            <a:r>
              <a:rPr b="1" lang="en" sz="1200">
                <a:solidFill>
                  <a:srgbClr val="EC800E"/>
                </a:solidFill>
                <a:latin typeface="Lato"/>
                <a:ea typeface="Lato"/>
                <a:cs typeface="Lato"/>
                <a:sym typeface="Lato"/>
              </a:rPr>
              <a:t>orange</a:t>
            </a:r>
            <a:r>
              <a:rPr lang="en" sz="1200">
                <a:solidFill>
                  <a:schemeClr val="dk1"/>
                </a:solidFill>
                <a:latin typeface="Lato"/>
                <a:ea typeface="Lato"/>
                <a:cs typeface="Lato"/>
                <a:sym typeface="Lato"/>
              </a:rPr>
              <a:t>, </a:t>
            </a:r>
            <a:r>
              <a:rPr b="1" lang="en" sz="1200">
                <a:solidFill>
                  <a:srgbClr val="3C78D8"/>
                </a:solidFill>
                <a:latin typeface="Lato"/>
                <a:ea typeface="Lato"/>
                <a:cs typeface="Lato"/>
                <a:sym typeface="Lato"/>
              </a:rPr>
              <a:t>blue</a:t>
            </a:r>
            <a:r>
              <a:rPr lang="en" sz="1200">
                <a:solidFill>
                  <a:schemeClr val="dk1"/>
                </a:solidFill>
                <a:latin typeface="Lato"/>
                <a:ea typeface="Lato"/>
                <a:cs typeface="Lato"/>
                <a:sym typeface="Lato"/>
              </a:rPr>
              <a:t> and </a:t>
            </a:r>
            <a:r>
              <a:rPr b="1" lang="en" sz="1200">
                <a:solidFill>
                  <a:srgbClr val="38761D"/>
                </a:solidFill>
                <a:latin typeface="Lato"/>
                <a:ea typeface="Lato"/>
                <a:cs typeface="Lato"/>
                <a:sym typeface="Lato"/>
              </a:rPr>
              <a:t>green</a:t>
            </a:r>
            <a:endParaRPr b="1" sz="1200">
              <a:solidFill>
                <a:srgbClr val="38761D"/>
              </a:solidFill>
              <a:latin typeface="Lato"/>
              <a:ea typeface="Lato"/>
              <a:cs typeface="Lato"/>
              <a:sym typeface="Lato"/>
            </a:endParaRPr>
          </a:p>
          <a:p>
            <a:pPr indent="0" lvl="0" marL="457200" rtl="0" algn="just">
              <a:spcBef>
                <a:spcPts val="0"/>
              </a:spcBef>
              <a:spcAft>
                <a:spcPts val="0"/>
              </a:spcAft>
              <a:buNone/>
            </a:pPr>
            <a:r>
              <a:t/>
            </a:r>
            <a:endParaRPr sz="1200">
              <a:solidFill>
                <a:schemeClr val="dk1"/>
              </a:solidFill>
              <a:latin typeface="Lato"/>
              <a:ea typeface="Lato"/>
              <a:cs typeface="Lato"/>
              <a:sym typeface="Lato"/>
            </a:endParaRPr>
          </a:p>
          <a:p>
            <a:pPr indent="0" lvl="0" marL="0" rtl="0" algn="just">
              <a:spcBef>
                <a:spcPts val="0"/>
              </a:spcBef>
              <a:spcAft>
                <a:spcPts val="0"/>
              </a:spcAft>
              <a:buNone/>
            </a:pPr>
            <a:r>
              <a:rPr lang="en" sz="1200">
                <a:solidFill>
                  <a:schemeClr val="dk1"/>
                </a:solidFill>
                <a:latin typeface="Lato"/>
                <a:ea typeface="Lato"/>
                <a:cs typeface="Lato"/>
                <a:sym typeface="Lato"/>
              </a:rPr>
              <a:t>Regarding implementation:</a:t>
            </a:r>
            <a:br>
              <a:rPr lang="en" sz="1200">
                <a:solidFill>
                  <a:schemeClr val="dk1"/>
                </a:solidFill>
                <a:latin typeface="Lato"/>
                <a:ea typeface="Lato"/>
                <a:cs typeface="Lato"/>
                <a:sym typeface="Lato"/>
              </a:rPr>
            </a:br>
            <a:endParaRPr sz="1200">
              <a:solidFill>
                <a:schemeClr val="dk1"/>
              </a:solidFill>
              <a:latin typeface="Lato"/>
              <a:ea typeface="Lato"/>
              <a:cs typeface="Lato"/>
              <a:sym typeface="Lato"/>
            </a:endParaRPr>
          </a:p>
          <a:p>
            <a:pPr indent="-304800" lvl="0" marL="457200" rtl="0" algn="just">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Extracting the desired fields from the DPUCs document (</a:t>
            </a:r>
            <a:r>
              <a:rPr lang="en" sz="1200">
                <a:solidFill>
                  <a:schemeClr val="dk1"/>
                </a:solidFill>
                <a:latin typeface="Lato"/>
                <a:ea typeface="Lato"/>
                <a:cs typeface="Lato"/>
                <a:sym typeface="Lato"/>
              </a:rPr>
              <a:t>course </a:t>
            </a:r>
            <a:r>
              <a:rPr b="1" lang="en" sz="1200">
                <a:solidFill>
                  <a:schemeClr val="dk1"/>
                </a:solidFill>
                <a:latin typeface="Lato"/>
                <a:ea typeface="Lato"/>
                <a:cs typeface="Lato"/>
                <a:sym typeface="Lato"/>
              </a:rPr>
              <a:t>name</a:t>
            </a:r>
            <a:r>
              <a:rPr lang="en" sz="1200">
                <a:solidFill>
                  <a:schemeClr val="dk1"/>
                </a:solidFill>
                <a:latin typeface="Lato"/>
                <a:ea typeface="Lato"/>
                <a:cs typeface="Lato"/>
                <a:sym typeface="Lato"/>
              </a:rPr>
              <a:t>, </a:t>
            </a:r>
            <a:r>
              <a:rPr b="1" lang="en" sz="1200">
                <a:solidFill>
                  <a:schemeClr val="dk1"/>
                </a:solidFill>
                <a:latin typeface="Lato"/>
                <a:ea typeface="Lato"/>
                <a:cs typeface="Lato"/>
                <a:sym typeface="Lato"/>
              </a:rPr>
              <a:t>contents</a:t>
            </a:r>
            <a:r>
              <a:rPr lang="en" sz="1200">
                <a:solidFill>
                  <a:schemeClr val="dk1"/>
                </a:solidFill>
                <a:latin typeface="Lato"/>
                <a:ea typeface="Lato"/>
                <a:cs typeface="Lato"/>
                <a:sym typeface="Lato"/>
              </a:rPr>
              <a:t> and </a:t>
            </a:r>
            <a:r>
              <a:rPr b="1" lang="en" sz="1200">
                <a:solidFill>
                  <a:schemeClr val="dk1"/>
                </a:solidFill>
                <a:latin typeface="Lato"/>
                <a:ea typeface="Lato"/>
                <a:cs typeface="Lato"/>
                <a:sym typeface="Lato"/>
              </a:rPr>
              <a:t>learning outcomes</a:t>
            </a:r>
            <a:r>
              <a:rPr lang="en" sz="1200">
                <a:solidFill>
                  <a:schemeClr val="dk1"/>
                </a:solidFill>
                <a:latin typeface="Lato"/>
                <a:ea typeface="Lato"/>
                <a:cs typeface="Lato"/>
                <a:sym typeface="Lato"/>
              </a:rPr>
              <a:t>)</a:t>
            </a:r>
            <a:endParaRPr sz="1200">
              <a:solidFill>
                <a:schemeClr val="dk1"/>
              </a:solidFill>
              <a:latin typeface="Lato"/>
              <a:ea typeface="Lato"/>
              <a:cs typeface="Lato"/>
              <a:sym typeface="Lato"/>
            </a:endParaRPr>
          </a:p>
          <a:p>
            <a:pPr indent="0" lvl="0" marL="457200" rtl="0" algn="just">
              <a:spcBef>
                <a:spcPts val="0"/>
              </a:spcBef>
              <a:spcAft>
                <a:spcPts val="0"/>
              </a:spcAft>
              <a:buNone/>
            </a:pPr>
            <a:r>
              <a:t/>
            </a:r>
            <a:endParaRPr sz="1200">
              <a:solidFill>
                <a:schemeClr val="dk1"/>
              </a:solidFill>
              <a:latin typeface="Lato"/>
              <a:ea typeface="Lato"/>
              <a:cs typeface="Lato"/>
              <a:sym typeface="Lato"/>
            </a:endParaRPr>
          </a:p>
          <a:p>
            <a:pPr indent="-304800" lvl="0" marL="457200" rtl="0" algn="just">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Programmatic</a:t>
            </a:r>
            <a:r>
              <a:rPr lang="en" sz="1200">
                <a:solidFill>
                  <a:schemeClr val="dk1"/>
                </a:solidFill>
                <a:latin typeface="Lato"/>
                <a:ea typeface="Lato"/>
                <a:cs typeface="Lato"/>
                <a:sym typeface="Lato"/>
              </a:rPr>
              <a:t> </a:t>
            </a:r>
            <a:r>
              <a:rPr b="1" lang="en" sz="1200">
                <a:solidFill>
                  <a:schemeClr val="dk1"/>
                </a:solidFill>
                <a:latin typeface="Lato"/>
                <a:ea typeface="Lato"/>
                <a:cs typeface="Lato"/>
                <a:sym typeface="Lato"/>
              </a:rPr>
              <a:t>integration of an LLM</a:t>
            </a:r>
            <a:r>
              <a:rPr lang="en" sz="1200">
                <a:solidFill>
                  <a:schemeClr val="dk1"/>
                </a:solidFill>
                <a:latin typeface="Lato"/>
                <a:ea typeface="Lato"/>
                <a:cs typeface="Lato"/>
                <a:sym typeface="Lato"/>
              </a:rPr>
              <a:t> (ex. </a:t>
            </a:r>
            <a:r>
              <a:rPr i="1" lang="en" sz="1200">
                <a:solidFill>
                  <a:schemeClr val="dk1"/>
                </a:solidFill>
                <a:latin typeface="Lato"/>
                <a:ea typeface="Lato"/>
                <a:cs typeface="Lato"/>
                <a:sym typeface="Lato"/>
              </a:rPr>
              <a:t>Google </a:t>
            </a:r>
            <a:r>
              <a:rPr i="1" lang="en" sz="1200">
                <a:solidFill>
                  <a:schemeClr val="dk1"/>
                </a:solidFill>
                <a:latin typeface="Lato"/>
                <a:ea typeface="Lato"/>
                <a:cs typeface="Lato"/>
                <a:sym typeface="Lato"/>
              </a:rPr>
              <a:t>Bard</a:t>
            </a:r>
            <a:r>
              <a:rPr lang="en" sz="1200">
                <a:solidFill>
                  <a:schemeClr val="dk1"/>
                </a:solidFill>
                <a:latin typeface="Lato"/>
                <a:ea typeface="Lato"/>
                <a:cs typeface="Lato"/>
                <a:sym typeface="Lato"/>
              </a:rPr>
              <a:t> through web cookies)</a:t>
            </a:r>
            <a:endParaRPr sz="1200">
              <a:solidFill>
                <a:schemeClr val="dk1"/>
              </a:solidFill>
              <a:latin typeface="Lato"/>
              <a:ea typeface="Lato"/>
              <a:cs typeface="Lato"/>
              <a:sym typeface="Lato"/>
            </a:endParaRPr>
          </a:p>
          <a:p>
            <a:pPr indent="0" lvl="0" marL="457200" rtl="0" algn="just">
              <a:spcBef>
                <a:spcPts val="0"/>
              </a:spcBef>
              <a:spcAft>
                <a:spcPts val="0"/>
              </a:spcAft>
              <a:buNone/>
            </a:pPr>
            <a:r>
              <a:t/>
            </a:r>
            <a:endParaRPr sz="1200">
              <a:solidFill>
                <a:schemeClr val="dk1"/>
              </a:solidFill>
              <a:latin typeface="Lato"/>
              <a:ea typeface="Lato"/>
              <a:cs typeface="Lato"/>
              <a:sym typeface="Lato"/>
            </a:endParaRPr>
          </a:p>
          <a:p>
            <a:pPr indent="-304800" lvl="0" marL="457200" rtl="0" algn="just">
              <a:spcBef>
                <a:spcPts val="0"/>
              </a:spcBef>
              <a:spcAft>
                <a:spcPts val="0"/>
              </a:spcAft>
              <a:buClr>
                <a:schemeClr val="dk1"/>
              </a:buClr>
              <a:buSzPts val="1200"/>
              <a:buFont typeface="Lato"/>
              <a:buChar char="●"/>
            </a:pPr>
            <a:r>
              <a:rPr b="1" lang="en" sz="1200">
                <a:solidFill>
                  <a:schemeClr val="dk1"/>
                </a:solidFill>
                <a:latin typeface="Lato"/>
                <a:ea typeface="Lato"/>
                <a:cs typeface="Lato"/>
                <a:sym typeface="Lato"/>
              </a:rPr>
              <a:t>ESCO’s API</a:t>
            </a:r>
            <a:r>
              <a:rPr lang="en" sz="1200">
                <a:solidFill>
                  <a:schemeClr val="dk1"/>
                </a:solidFill>
                <a:latin typeface="Lato"/>
                <a:ea typeface="Lato"/>
                <a:cs typeface="Lato"/>
                <a:sym typeface="Lato"/>
              </a:rPr>
              <a:t> queries are done through HTTP requests</a:t>
            </a:r>
            <a:endParaRPr sz="1200">
              <a:solidFill>
                <a:schemeClr val="dk1"/>
              </a:solidFill>
              <a:latin typeface="Lato"/>
              <a:ea typeface="Lato"/>
              <a:cs typeface="Lato"/>
              <a:sym typeface="Lato"/>
            </a:endParaRPr>
          </a:p>
          <a:p>
            <a:pPr indent="0" lvl="0" marL="457200" rtl="0" algn="just">
              <a:spcBef>
                <a:spcPts val="0"/>
              </a:spcBef>
              <a:spcAft>
                <a:spcPts val="0"/>
              </a:spcAft>
              <a:buNone/>
            </a:pPr>
            <a:r>
              <a:t/>
            </a:r>
            <a:endParaRPr sz="1200">
              <a:solidFill>
                <a:schemeClr val="dk1"/>
              </a:solidFill>
              <a:latin typeface="Lato"/>
              <a:ea typeface="Lato"/>
              <a:cs typeface="Lato"/>
              <a:sym typeface="Lato"/>
            </a:endParaRPr>
          </a:p>
          <a:p>
            <a:pPr indent="-304800" lvl="0" marL="457200" rtl="0" algn="just">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Final </a:t>
            </a:r>
            <a:r>
              <a:rPr b="1" lang="en" sz="1200">
                <a:solidFill>
                  <a:schemeClr val="dk1"/>
                </a:solidFill>
                <a:latin typeface="Lato"/>
                <a:ea typeface="Lato"/>
                <a:cs typeface="Lato"/>
                <a:sym typeface="Lato"/>
              </a:rPr>
              <a:t>assessment</a:t>
            </a:r>
            <a:r>
              <a:rPr lang="en" sz="1200">
                <a:solidFill>
                  <a:schemeClr val="dk1"/>
                </a:solidFill>
                <a:latin typeface="Lato"/>
                <a:ea typeface="Lato"/>
                <a:cs typeface="Lato"/>
                <a:sym typeface="Lato"/>
              </a:rPr>
              <a:t> with Course Directors</a:t>
            </a:r>
            <a:endParaRPr sz="1200">
              <a:solidFill>
                <a:schemeClr val="dk1"/>
              </a:solidFill>
              <a:latin typeface="Lato"/>
              <a:ea typeface="Lato"/>
              <a:cs typeface="Lato"/>
              <a:sym typeface="Lato"/>
            </a:endParaRPr>
          </a:p>
          <a:p>
            <a:pPr indent="0" lvl="0" marL="0" rtl="0" algn="just">
              <a:spcBef>
                <a:spcPts val="0"/>
              </a:spcBef>
              <a:spcAft>
                <a:spcPts val="0"/>
              </a:spcAft>
              <a:buNone/>
            </a:pPr>
            <a:r>
              <a:t/>
            </a:r>
            <a:endParaRPr sz="1200">
              <a:solidFill>
                <a:schemeClr val="dk1"/>
              </a:solidFill>
              <a:latin typeface="Lato"/>
              <a:ea typeface="Lato"/>
              <a:cs typeface="Lato"/>
              <a:sym typeface="Lato"/>
            </a:endParaRPr>
          </a:p>
          <a:p>
            <a:pPr indent="0" lvl="0" marL="0" rtl="0" algn="just">
              <a:spcBef>
                <a:spcPts val="0"/>
              </a:spcBef>
              <a:spcAft>
                <a:spcPts val="0"/>
              </a:spcAft>
              <a:buNone/>
            </a:pPr>
            <a:r>
              <a:t/>
            </a:r>
            <a:endParaRPr sz="1200">
              <a:solidFill>
                <a:schemeClr val="dk1"/>
              </a:solidFill>
              <a:latin typeface="Lato"/>
              <a:ea typeface="Lato"/>
              <a:cs typeface="Lato"/>
              <a:sym typeface="Lato"/>
            </a:endParaRPr>
          </a:p>
        </p:txBody>
      </p:sp>
      <p:sp>
        <p:nvSpPr>
          <p:cNvPr id="687" name="Google Shape;687;p58"/>
          <p:cNvSpPr txBox="1"/>
          <p:nvPr/>
        </p:nvSpPr>
        <p:spPr>
          <a:xfrm>
            <a:off x="748279" y="3790673"/>
            <a:ext cx="3237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Lato"/>
                <a:ea typeface="Lato"/>
                <a:cs typeface="Lato"/>
                <a:sym typeface="Lato"/>
              </a:rPr>
              <a:t>Diagram representing the system’s pipeline</a:t>
            </a:r>
            <a:endParaRPr sz="1000">
              <a:solidFill>
                <a:schemeClr val="dk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1" name="Shape 691"/>
        <p:cNvGrpSpPr/>
        <p:nvPr/>
      </p:nvGrpSpPr>
      <p:grpSpPr>
        <a:xfrm>
          <a:off x="0" y="0"/>
          <a:ext cx="0" cy="0"/>
          <a:chOff x="0" y="0"/>
          <a:chExt cx="0" cy="0"/>
        </a:xfrm>
      </p:grpSpPr>
      <p:sp>
        <p:nvSpPr>
          <p:cNvPr id="692" name="Google Shape;692;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693" name="Google Shape;693;p59"/>
          <p:cNvGraphicFramePr/>
          <p:nvPr/>
        </p:nvGraphicFramePr>
        <p:xfrm>
          <a:off x="588000" y="672475"/>
          <a:ext cx="3000000" cy="3000000"/>
        </p:xfrm>
        <a:graphic>
          <a:graphicData uri="http://schemas.openxmlformats.org/drawingml/2006/table">
            <a:tbl>
              <a:tblPr>
                <a:noFill/>
                <a:tableStyleId>{0EED5FC9-7D6E-44EF-9BAE-91B0675D62F1}</a:tableStyleId>
              </a:tblPr>
              <a:tblGrid>
                <a:gridCol w="2719050"/>
                <a:gridCol w="479350"/>
                <a:gridCol w="538675"/>
                <a:gridCol w="538675"/>
                <a:gridCol w="538675"/>
                <a:gridCol w="538675"/>
                <a:gridCol w="538675"/>
                <a:gridCol w="538675"/>
                <a:gridCol w="538675"/>
                <a:gridCol w="538675"/>
                <a:gridCol w="538675"/>
              </a:tblGrid>
              <a:tr h="200775">
                <a:tc rowSpan="2">
                  <a:txBody>
                    <a:bodyPr/>
                    <a:lstStyle/>
                    <a:p>
                      <a:pPr indent="0" lvl="0" marL="0" rtl="0" algn="ctr">
                        <a:lnSpc>
                          <a:spcPct val="115000"/>
                        </a:lnSpc>
                        <a:spcBef>
                          <a:spcPts val="0"/>
                        </a:spcBef>
                        <a:spcAft>
                          <a:spcPts val="0"/>
                        </a:spcAft>
                        <a:buNone/>
                      </a:pPr>
                      <a:r>
                        <a:rPr b="1" lang="en" sz="1000">
                          <a:solidFill>
                            <a:srgbClr val="0C0C0C"/>
                          </a:solidFill>
                        </a:rPr>
                        <a:t>Task</a:t>
                      </a:r>
                      <a:endParaRPr b="1" sz="1000">
                        <a:solidFill>
                          <a:srgbClr val="0C0C0C"/>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0">
                  <a:txBody>
                    <a:bodyPr/>
                    <a:lstStyle/>
                    <a:p>
                      <a:pPr indent="0" lvl="0" marL="0" rtl="0" algn="ctr">
                        <a:lnSpc>
                          <a:spcPct val="115000"/>
                        </a:lnSpc>
                        <a:spcBef>
                          <a:spcPts val="0"/>
                        </a:spcBef>
                        <a:spcAft>
                          <a:spcPts val="0"/>
                        </a:spcAft>
                        <a:buNone/>
                      </a:pPr>
                      <a:r>
                        <a:rPr b="1" lang="en" sz="1000">
                          <a:solidFill>
                            <a:srgbClr val="0C0C0C"/>
                          </a:solidFill>
                        </a:rPr>
                        <a:t>Months (2023/2024)</a:t>
                      </a:r>
                      <a:endParaRPr b="1" sz="1000">
                        <a:solidFill>
                          <a:srgbClr val="0C0C0C"/>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chemeClr val="lt1"/>
                    </a:solidFill>
                  </a:tcPr>
                </a:tc>
                <a:tc hMerge="1"/>
                <a:tc hMerge="1"/>
                <a:tc hMerge="1"/>
                <a:tc hMerge="1"/>
                <a:tc hMerge="1"/>
                <a:tc hMerge="1"/>
                <a:tc hMerge="1"/>
                <a:tc hMerge="1"/>
                <a:tc hMerge="1"/>
              </a:tr>
              <a:tr h="200775">
                <a:tc vMerge="1"/>
                <a:tc>
                  <a:txBody>
                    <a:bodyPr/>
                    <a:lstStyle/>
                    <a:p>
                      <a:pPr indent="0" lvl="0" marL="0" rtl="0" algn="ctr">
                        <a:lnSpc>
                          <a:spcPct val="115000"/>
                        </a:lnSpc>
                        <a:spcBef>
                          <a:spcPts val="0"/>
                        </a:spcBef>
                        <a:spcAft>
                          <a:spcPts val="0"/>
                        </a:spcAft>
                        <a:buNone/>
                      </a:pPr>
                      <a:r>
                        <a:rPr b="1" lang="en" sz="1000">
                          <a:solidFill>
                            <a:srgbClr val="0C0C0C"/>
                          </a:solidFill>
                        </a:rPr>
                        <a:t>Sept</a:t>
                      </a:r>
                      <a:endParaRPr b="1" sz="1000">
                        <a:solidFill>
                          <a:srgbClr val="0C0C0C"/>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0C0C0C"/>
                          </a:solidFill>
                        </a:rPr>
                        <a:t>Oct</a:t>
                      </a:r>
                      <a:endParaRPr b="1" sz="1000">
                        <a:solidFill>
                          <a:srgbClr val="0C0C0C"/>
                        </a:solidFill>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0C0C0C"/>
                          </a:solidFill>
                        </a:rPr>
                        <a:t>Nov</a:t>
                      </a:r>
                      <a:endParaRPr b="1" sz="1000">
                        <a:solidFill>
                          <a:srgbClr val="0C0C0C"/>
                        </a:solidFill>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0C0C0C"/>
                          </a:solidFill>
                        </a:rPr>
                        <a:t>Dec</a:t>
                      </a:r>
                      <a:endParaRPr b="1" sz="1000">
                        <a:solidFill>
                          <a:srgbClr val="0C0C0C"/>
                        </a:solidFill>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0C0C0C"/>
                          </a:solidFill>
                        </a:rPr>
                        <a:t>Jan</a:t>
                      </a:r>
                      <a:endParaRPr b="1" sz="1000">
                        <a:solidFill>
                          <a:srgbClr val="0C0C0C"/>
                        </a:solidFill>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0C0C0C"/>
                          </a:solidFill>
                        </a:rPr>
                        <a:t>Feb</a:t>
                      </a:r>
                      <a:endParaRPr b="1" sz="1000">
                        <a:solidFill>
                          <a:srgbClr val="0C0C0C"/>
                        </a:solidFill>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0C0C0C"/>
                          </a:solidFill>
                        </a:rPr>
                        <a:t>Mar</a:t>
                      </a:r>
                      <a:endParaRPr b="1" sz="1000">
                        <a:solidFill>
                          <a:srgbClr val="0C0C0C"/>
                        </a:solidFill>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0C0C0C"/>
                          </a:solidFill>
                        </a:rPr>
                        <a:t>Apr</a:t>
                      </a:r>
                      <a:endParaRPr b="1" sz="1000">
                        <a:solidFill>
                          <a:srgbClr val="0C0C0C"/>
                        </a:solidFill>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0C0C0C"/>
                          </a:solidFill>
                        </a:rPr>
                        <a:t>May</a:t>
                      </a:r>
                      <a:endParaRPr b="1" sz="1000">
                        <a:solidFill>
                          <a:srgbClr val="0C0C0C"/>
                        </a:solidFill>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0C0C0C"/>
                          </a:solidFill>
                        </a:rPr>
                        <a:t>Jun</a:t>
                      </a:r>
                      <a:endParaRPr b="1" sz="1000">
                        <a:solidFill>
                          <a:srgbClr val="0C0C0C"/>
                        </a:solidFill>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chemeClr val="lt1"/>
                    </a:solidFill>
                  </a:tcPr>
                </a:tc>
              </a:tr>
              <a:tr h="240925">
                <a:tc>
                  <a:txBody>
                    <a:bodyPr/>
                    <a:lstStyle/>
                    <a:p>
                      <a:pPr indent="0" lvl="0" marL="0" rtl="0" algn="ctr">
                        <a:lnSpc>
                          <a:spcPct val="115000"/>
                        </a:lnSpc>
                        <a:spcBef>
                          <a:spcPts val="0"/>
                        </a:spcBef>
                        <a:spcAft>
                          <a:spcPts val="0"/>
                        </a:spcAft>
                        <a:buNone/>
                      </a:pPr>
                      <a:r>
                        <a:rPr lang="en" sz="1000"/>
                        <a:t>Write documentation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6D01"/>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6D01"/>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6D01"/>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6D01"/>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6D01"/>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6D01"/>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6D01"/>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6D01"/>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6D01"/>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6D01"/>
                    </a:solidFill>
                  </a:tcPr>
                </a:tc>
              </a:tr>
              <a:tr h="240925">
                <a:tc>
                  <a:txBody>
                    <a:bodyPr/>
                    <a:lstStyle/>
                    <a:p>
                      <a:pPr indent="0" lvl="0" marL="0" rtl="0" algn="ctr">
                        <a:lnSpc>
                          <a:spcPct val="115000"/>
                        </a:lnSpc>
                        <a:spcBef>
                          <a:spcPts val="0"/>
                        </a:spcBef>
                        <a:spcAft>
                          <a:spcPts val="0"/>
                        </a:spcAft>
                        <a:buNone/>
                      </a:pPr>
                      <a:r>
                        <a:rPr lang="en" sz="1000"/>
                        <a:t>Identify research question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r>
              <a:tr h="365050">
                <a:tc>
                  <a:txBody>
                    <a:bodyPr/>
                    <a:lstStyle/>
                    <a:p>
                      <a:pPr indent="0" lvl="0" marL="0" rtl="0" algn="ctr">
                        <a:lnSpc>
                          <a:spcPct val="115000"/>
                        </a:lnSpc>
                        <a:spcBef>
                          <a:spcPts val="0"/>
                        </a:spcBef>
                        <a:spcAft>
                          <a:spcPts val="0"/>
                        </a:spcAft>
                        <a:buNone/>
                      </a:pPr>
                      <a:r>
                        <a:rPr lang="en" sz="1000"/>
                        <a:t>Research into ESCO and related skills taxonomies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r>
              <a:tr h="360750">
                <a:tc>
                  <a:txBody>
                    <a:bodyPr/>
                    <a:lstStyle/>
                    <a:p>
                      <a:pPr indent="0" lvl="0" marL="0" rtl="0" algn="ctr">
                        <a:lnSpc>
                          <a:spcPct val="115000"/>
                        </a:lnSpc>
                        <a:spcBef>
                          <a:spcPts val="0"/>
                        </a:spcBef>
                        <a:spcAft>
                          <a:spcPts val="0"/>
                        </a:spcAft>
                        <a:buNone/>
                      </a:pPr>
                      <a:r>
                        <a:rPr lang="en" sz="1000"/>
                        <a:t>Install ESCO API and read its documentation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48342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r>
              <a:tr h="359575">
                <a:tc>
                  <a:txBody>
                    <a:bodyPr/>
                    <a:lstStyle/>
                    <a:p>
                      <a:pPr indent="0" lvl="0" marL="0" rtl="0" algn="ctr">
                        <a:lnSpc>
                          <a:spcPct val="115000"/>
                        </a:lnSpc>
                        <a:spcBef>
                          <a:spcPts val="0"/>
                        </a:spcBef>
                        <a:spcAft>
                          <a:spcPts val="0"/>
                        </a:spcAft>
                        <a:buNone/>
                      </a:pPr>
                      <a:r>
                        <a:rPr lang="en" sz="1000"/>
                        <a:t>State of the Art and Literature Review</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674EA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674EA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r>
              <a:tr h="521400">
                <a:tc>
                  <a:txBody>
                    <a:bodyPr/>
                    <a:lstStyle/>
                    <a:p>
                      <a:pPr indent="0" lvl="0" marL="0" rtl="0" algn="ctr">
                        <a:lnSpc>
                          <a:spcPct val="115000"/>
                        </a:lnSpc>
                        <a:spcBef>
                          <a:spcPts val="0"/>
                        </a:spcBef>
                        <a:spcAft>
                          <a:spcPts val="0"/>
                        </a:spcAft>
                        <a:buNone/>
                      </a:pPr>
                      <a:r>
                        <a:rPr lang="en" sz="1000"/>
                        <a:t>Search for NLP and LLM frameworks to integrate programmatically into the system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r>
              <a:tr h="365050">
                <a:tc>
                  <a:txBody>
                    <a:bodyPr/>
                    <a:lstStyle/>
                    <a:p>
                      <a:pPr indent="0" lvl="0" marL="0" rtl="0" algn="ctr">
                        <a:lnSpc>
                          <a:spcPct val="115000"/>
                        </a:lnSpc>
                        <a:spcBef>
                          <a:spcPts val="0"/>
                        </a:spcBef>
                        <a:spcAft>
                          <a:spcPts val="0"/>
                        </a:spcAft>
                        <a:buNone/>
                      </a:pPr>
                      <a:r>
                        <a:rPr lang="en" sz="1000"/>
                        <a:t>Conduct tests and experiments with LLMs using DPUCs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r>
              <a:tr h="365050">
                <a:tc>
                  <a:txBody>
                    <a:bodyPr/>
                    <a:lstStyle/>
                    <a:p>
                      <a:pPr indent="0" lvl="0" marL="0" rtl="0" algn="ctr">
                        <a:lnSpc>
                          <a:spcPct val="115000"/>
                        </a:lnSpc>
                        <a:spcBef>
                          <a:spcPts val="0"/>
                        </a:spcBef>
                        <a:spcAft>
                          <a:spcPts val="0"/>
                        </a:spcAft>
                        <a:buNone/>
                      </a:pPr>
                      <a:r>
                        <a:rPr lang="en" sz="1000"/>
                        <a:t>Development of each component of the system pipeline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r>
              <a:tr h="365050">
                <a:tc>
                  <a:txBody>
                    <a:bodyPr/>
                    <a:lstStyle/>
                    <a:p>
                      <a:pPr indent="0" lvl="0" marL="0" rtl="0" algn="ctr">
                        <a:lnSpc>
                          <a:spcPct val="115000"/>
                        </a:lnSpc>
                        <a:spcBef>
                          <a:spcPts val="0"/>
                        </a:spcBef>
                        <a:spcAft>
                          <a:spcPts val="0"/>
                        </a:spcAft>
                        <a:buNone/>
                      </a:pPr>
                      <a:r>
                        <a:rPr lang="en" sz="1000"/>
                        <a:t>Integrate all the components to automate the system flow</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00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r>
              <a:tr h="240925">
                <a:tc>
                  <a:txBody>
                    <a:bodyPr/>
                    <a:lstStyle/>
                    <a:p>
                      <a:pPr indent="0" lvl="0" marL="0" rtl="0" algn="ctr">
                        <a:lnSpc>
                          <a:spcPct val="115000"/>
                        </a:lnSpc>
                        <a:spcBef>
                          <a:spcPts val="0"/>
                        </a:spcBef>
                        <a:spcAft>
                          <a:spcPts val="0"/>
                        </a:spcAft>
                        <a:buNone/>
                      </a:pPr>
                      <a:r>
                        <a:rPr lang="en" sz="1000"/>
                        <a:t>Deploy the system pipeline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r>
              <a:tr h="359575">
                <a:tc>
                  <a:txBody>
                    <a:bodyPr/>
                    <a:lstStyle/>
                    <a:p>
                      <a:pPr indent="0" lvl="0" marL="0" rtl="0" algn="ctr">
                        <a:lnSpc>
                          <a:spcPct val="115000"/>
                        </a:lnSpc>
                        <a:spcBef>
                          <a:spcPts val="0"/>
                        </a:spcBef>
                        <a:spcAft>
                          <a:spcPts val="0"/>
                        </a:spcAft>
                        <a:buNone/>
                      </a:pPr>
                      <a:r>
                        <a:rPr lang="en" sz="1000"/>
                        <a:t>Test and assessment with course directors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solidFill>
                      <a:srgbClr val="34A853"/>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483428"/>
                      </a:solidFill>
                      <a:prstDash val="solid"/>
                      <a:round/>
                      <a:headEnd len="sm" w="sm" type="none"/>
                      <a:tailEnd len="sm" w="sm" type="none"/>
                    </a:lnL>
                    <a:lnR cap="flat" cmpd="sng" w="9525">
                      <a:solidFill>
                        <a:srgbClr val="483428"/>
                      </a:solidFill>
                      <a:prstDash val="solid"/>
                      <a:round/>
                      <a:headEnd len="sm" w="sm" type="none"/>
                      <a:tailEnd len="sm" w="sm" type="none"/>
                    </a:lnR>
                    <a:lnT cap="flat" cmpd="sng" w="9525">
                      <a:solidFill>
                        <a:srgbClr val="483428"/>
                      </a:solidFill>
                      <a:prstDash val="solid"/>
                      <a:round/>
                      <a:headEnd len="sm" w="sm" type="none"/>
                      <a:tailEnd len="sm" w="sm" type="none"/>
                    </a:lnT>
                    <a:lnB cap="flat" cmpd="sng" w="9525">
                      <a:solidFill>
                        <a:srgbClr val="483428"/>
                      </a:solidFill>
                      <a:prstDash val="solid"/>
                      <a:round/>
                      <a:headEnd len="sm" w="sm" type="none"/>
                      <a:tailEnd len="sm" w="sm" type="none"/>
                    </a:lnB>
                  </a:tcPr>
                </a:tc>
              </a:tr>
            </a:tbl>
          </a:graphicData>
        </a:graphic>
      </p:graphicFrame>
      <p:sp>
        <p:nvSpPr>
          <p:cNvPr id="694" name="Google Shape;694;p59"/>
          <p:cNvSpPr txBox="1"/>
          <p:nvPr>
            <p:ph type="title"/>
          </p:nvPr>
        </p:nvSpPr>
        <p:spPr>
          <a:xfrm>
            <a:off x="3250650" y="0"/>
            <a:ext cx="2642700" cy="600300"/>
          </a:xfrm>
          <a:prstGeom prst="rect">
            <a:avLst/>
          </a:prstGeom>
        </p:spPr>
        <p:txBody>
          <a:bodyPr anchorCtr="0" anchor="t" bIns="91425" lIns="182875" spcFirstLastPara="1" rIns="91425" wrap="square" tIns="91425">
            <a:spAutoFit/>
          </a:bodyPr>
          <a:lstStyle/>
          <a:p>
            <a:pPr indent="0" lvl="0" marL="0" rtl="0" algn="ctr">
              <a:spcBef>
                <a:spcPts val="0"/>
              </a:spcBef>
              <a:spcAft>
                <a:spcPts val="0"/>
              </a:spcAft>
              <a:buNone/>
            </a:pPr>
            <a:r>
              <a:rPr lang="en" sz="2700"/>
              <a:t>Gantt Diagram</a:t>
            </a:r>
            <a:endParaRPr sz="2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43"/>
          <p:cNvPicPr preferRelativeResize="0"/>
          <p:nvPr/>
        </p:nvPicPr>
        <p:blipFill rotWithShape="1">
          <a:blip r:embed="rId3">
            <a:alphaModFix/>
          </a:blip>
          <a:srcRect b="9453" l="11513" r="5353" t="3899"/>
          <a:stretch/>
        </p:blipFill>
        <p:spPr>
          <a:xfrm>
            <a:off x="2918550" y="1337525"/>
            <a:ext cx="3154500" cy="3288000"/>
          </a:xfrm>
          <a:prstGeom prst="rect">
            <a:avLst/>
          </a:prstGeom>
          <a:noFill/>
          <a:ln>
            <a:noFill/>
          </a:ln>
        </p:spPr>
      </p:pic>
      <p:sp>
        <p:nvSpPr>
          <p:cNvPr id="529" name="Google Shape;529;p43"/>
          <p:cNvSpPr txBox="1"/>
          <p:nvPr>
            <p:ph type="title"/>
          </p:nvPr>
        </p:nvSpPr>
        <p:spPr>
          <a:xfrm>
            <a:off x="2412150" y="539496"/>
            <a:ext cx="43197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a:t>
            </a:r>
            <a:endParaRPr/>
          </a:p>
        </p:txBody>
      </p:sp>
      <p:sp>
        <p:nvSpPr>
          <p:cNvPr id="530" name="Google Shape;530;p43"/>
          <p:cNvSpPr txBox="1"/>
          <p:nvPr>
            <p:ph idx="1" type="subTitle"/>
          </p:nvPr>
        </p:nvSpPr>
        <p:spPr>
          <a:xfrm>
            <a:off x="727725" y="1646984"/>
            <a:ext cx="2092800" cy="70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Introduction</a:t>
            </a:r>
            <a:endParaRPr sz="2000"/>
          </a:p>
        </p:txBody>
      </p:sp>
      <p:sp>
        <p:nvSpPr>
          <p:cNvPr id="531" name="Google Shape;531;p43"/>
          <p:cNvSpPr txBox="1"/>
          <p:nvPr>
            <p:ph idx="3" type="subTitle"/>
          </p:nvPr>
        </p:nvSpPr>
        <p:spPr>
          <a:xfrm>
            <a:off x="720750" y="2344750"/>
            <a:ext cx="2483700" cy="70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Taxonomies for Classification of Occupations and Skills</a:t>
            </a:r>
            <a:endParaRPr sz="2000"/>
          </a:p>
        </p:txBody>
      </p:sp>
      <p:sp>
        <p:nvSpPr>
          <p:cNvPr id="532" name="Google Shape;532;p43"/>
          <p:cNvSpPr txBox="1"/>
          <p:nvPr>
            <p:ph idx="5" type="subTitle"/>
          </p:nvPr>
        </p:nvSpPr>
        <p:spPr>
          <a:xfrm>
            <a:off x="6716875" y="2072175"/>
            <a:ext cx="2388600" cy="70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Applying LLMs and NLP to Skill Taxonomies</a:t>
            </a:r>
            <a:endParaRPr sz="2000"/>
          </a:p>
        </p:txBody>
      </p:sp>
      <p:sp>
        <p:nvSpPr>
          <p:cNvPr id="533" name="Google Shape;533;p43"/>
          <p:cNvSpPr txBox="1"/>
          <p:nvPr>
            <p:ph idx="7" type="subTitle"/>
          </p:nvPr>
        </p:nvSpPr>
        <p:spPr>
          <a:xfrm>
            <a:off x="6728200" y="3519975"/>
            <a:ext cx="2019300" cy="709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Methodology</a:t>
            </a:r>
            <a:endParaRPr sz="2000"/>
          </a:p>
        </p:txBody>
      </p:sp>
      <p:sp>
        <p:nvSpPr>
          <p:cNvPr id="534" name="Google Shape;534;p43"/>
          <p:cNvSpPr txBox="1"/>
          <p:nvPr>
            <p:ph idx="9" type="title"/>
          </p:nvPr>
        </p:nvSpPr>
        <p:spPr>
          <a:xfrm>
            <a:off x="319200" y="1632359"/>
            <a:ext cx="499800" cy="47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01</a:t>
            </a:r>
            <a:endParaRPr sz="2000"/>
          </a:p>
        </p:txBody>
      </p:sp>
      <p:sp>
        <p:nvSpPr>
          <p:cNvPr id="535" name="Google Shape;535;p43"/>
          <p:cNvSpPr txBox="1"/>
          <p:nvPr>
            <p:ph idx="13" type="title"/>
          </p:nvPr>
        </p:nvSpPr>
        <p:spPr>
          <a:xfrm>
            <a:off x="319199" y="2330104"/>
            <a:ext cx="512700" cy="47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02</a:t>
            </a:r>
            <a:endParaRPr sz="2000"/>
          </a:p>
        </p:txBody>
      </p:sp>
      <p:sp>
        <p:nvSpPr>
          <p:cNvPr id="536" name="Google Shape;536;p43"/>
          <p:cNvSpPr txBox="1"/>
          <p:nvPr>
            <p:ph idx="14" type="title"/>
          </p:nvPr>
        </p:nvSpPr>
        <p:spPr>
          <a:xfrm>
            <a:off x="6308350" y="2057124"/>
            <a:ext cx="499800" cy="47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04</a:t>
            </a:r>
            <a:endParaRPr sz="2000"/>
          </a:p>
        </p:txBody>
      </p:sp>
      <p:sp>
        <p:nvSpPr>
          <p:cNvPr id="537" name="Google Shape;537;p43"/>
          <p:cNvSpPr txBox="1"/>
          <p:nvPr>
            <p:ph idx="15" type="title"/>
          </p:nvPr>
        </p:nvSpPr>
        <p:spPr>
          <a:xfrm>
            <a:off x="6326650" y="3504924"/>
            <a:ext cx="512700" cy="47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05</a:t>
            </a:r>
            <a:endParaRPr sz="2000"/>
          </a:p>
        </p:txBody>
      </p:sp>
      <p:sp>
        <p:nvSpPr>
          <p:cNvPr id="538" name="Google Shape;538;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9" name="Google Shape;539;p43"/>
          <p:cNvSpPr txBox="1"/>
          <p:nvPr>
            <p:ph idx="3" type="subTitle"/>
          </p:nvPr>
        </p:nvSpPr>
        <p:spPr>
          <a:xfrm>
            <a:off x="720750" y="3877124"/>
            <a:ext cx="2320800" cy="70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Large Language Models</a:t>
            </a:r>
            <a:endParaRPr sz="2000"/>
          </a:p>
          <a:p>
            <a:pPr indent="0" lvl="0" marL="0" rtl="0" algn="l">
              <a:spcBef>
                <a:spcPts val="1600"/>
              </a:spcBef>
              <a:spcAft>
                <a:spcPts val="1600"/>
              </a:spcAft>
              <a:buNone/>
            </a:pPr>
            <a:r>
              <a:t/>
            </a:r>
            <a:endParaRPr sz="2000"/>
          </a:p>
        </p:txBody>
      </p:sp>
      <p:sp>
        <p:nvSpPr>
          <p:cNvPr id="540" name="Google Shape;540;p43"/>
          <p:cNvSpPr txBox="1"/>
          <p:nvPr>
            <p:ph idx="13" type="title"/>
          </p:nvPr>
        </p:nvSpPr>
        <p:spPr>
          <a:xfrm>
            <a:off x="319199" y="3862478"/>
            <a:ext cx="512700" cy="47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03</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4"/>
          <p:cNvSpPr txBox="1"/>
          <p:nvPr>
            <p:ph type="title"/>
          </p:nvPr>
        </p:nvSpPr>
        <p:spPr>
          <a:xfrm>
            <a:off x="5158350" y="2654302"/>
            <a:ext cx="32694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546" name="Google Shape;546;p44"/>
          <p:cNvSpPr txBox="1"/>
          <p:nvPr>
            <p:ph idx="2" type="title"/>
          </p:nvPr>
        </p:nvSpPr>
        <p:spPr>
          <a:xfrm>
            <a:off x="5158350" y="543200"/>
            <a:ext cx="3269400" cy="150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pic>
        <p:nvPicPr>
          <p:cNvPr id="547" name="Google Shape;547;p44"/>
          <p:cNvPicPr preferRelativeResize="0"/>
          <p:nvPr/>
        </p:nvPicPr>
        <p:blipFill rotWithShape="1">
          <a:blip r:embed="rId3">
            <a:alphaModFix/>
          </a:blip>
          <a:srcRect b="8015" l="7733" r="6237" t="7880"/>
          <a:stretch/>
        </p:blipFill>
        <p:spPr>
          <a:xfrm>
            <a:off x="1249650" y="1280225"/>
            <a:ext cx="3318350" cy="3243874"/>
          </a:xfrm>
          <a:prstGeom prst="rect">
            <a:avLst/>
          </a:prstGeom>
          <a:noFill/>
          <a:ln>
            <a:noFill/>
          </a:ln>
        </p:spPr>
      </p:pic>
      <p:sp>
        <p:nvSpPr>
          <p:cNvPr id="548" name="Google Shape;548;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4" name="Google Shape;554;p45"/>
          <p:cNvSpPr txBox="1"/>
          <p:nvPr>
            <p:ph type="title"/>
          </p:nvPr>
        </p:nvSpPr>
        <p:spPr>
          <a:xfrm>
            <a:off x="716250" y="210291"/>
            <a:ext cx="6463200" cy="11178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lang="en"/>
              <a:t>Introduction</a:t>
            </a:r>
            <a:endParaRPr/>
          </a:p>
        </p:txBody>
      </p:sp>
      <p:pic>
        <p:nvPicPr>
          <p:cNvPr id="555" name="Google Shape;555;p45"/>
          <p:cNvPicPr preferRelativeResize="0"/>
          <p:nvPr/>
        </p:nvPicPr>
        <p:blipFill>
          <a:blip r:embed="rId3">
            <a:alphaModFix/>
          </a:blip>
          <a:stretch>
            <a:fillRect/>
          </a:stretch>
        </p:blipFill>
        <p:spPr>
          <a:xfrm>
            <a:off x="1072300" y="1176487"/>
            <a:ext cx="625574" cy="625574"/>
          </a:xfrm>
          <a:prstGeom prst="rect">
            <a:avLst/>
          </a:prstGeom>
          <a:noFill/>
          <a:ln>
            <a:noFill/>
          </a:ln>
        </p:spPr>
      </p:pic>
      <p:pic>
        <p:nvPicPr>
          <p:cNvPr id="556" name="Google Shape;556;p45"/>
          <p:cNvPicPr preferRelativeResize="0"/>
          <p:nvPr/>
        </p:nvPicPr>
        <p:blipFill>
          <a:blip r:embed="rId4">
            <a:alphaModFix/>
          </a:blip>
          <a:stretch>
            <a:fillRect/>
          </a:stretch>
        </p:blipFill>
        <p:spPr>
          <a:xfrm>
            <a:off x="1072300" y="2182762"/>
            <a:ext cx="625574" cy="625574"/>
          </a:xfrm>
          <a:prstGeom prst="rect">
            <a:avLst/>
          </a:prstGeom>
          <a:noFill/>
          <a:ln>
            <a:noFill/>
          </a:ln>
        </p:spPr>
      </p:pic>
      <p:pic>
        <p:nvPicPr>
          <p:cNvPr id="557" name="Google Shape;557;p45"/>
          <p:cNvPicPr preferRelativeResize="0"/>
          <p:nvPr/>
        </p:nvPicPr>
        <p:blipFill>
          <a:blip r:embed="rId5">
            <a:alphaModFix/>
          </a:blip>
          <a:stretch>
            <a:fillRect/>
          </a:stretch>
        </p:blipFill>
        <p:spPr>
          <a:xfrm>
            <a:off x="1072312" y="3189025"/>
            <a:ext cx="625574" cy="625574"/>
          </a:xfrm>
          <a:prstGeom prst="rect">
            <a:avLst/>
          </a:prstGeom>
          <a:noFill/>
          <a:ln>
            <a:noFill/>
          </a:ln>
        </p:spPr>
      </p:pic>
      <p:pic>
        <p:nvPicPr>
          <p:cNvPr id="558" name="Google Shape;558;p45"/>
          <p:cNvPicPr preferRelativeResize="0"/>
          <p:nvPr/>
        </p:nvPicPr>
        <p:blipFill>
          <a:blip r:embed="rId6">
            <a:alphaModFix/>
          </a:blip>
          <a:stretch>
            <a:fillRect/>
          </a:stretch>
        </p:blipFill>
        <p:spPr>
          <a:xfrm>
            <a:off x="1033450" y="4230786"/>
            <a:ext cx="625574" cy="625574"/>
          </a:xfrm>
          <a:prstGeom prst="rect">
            <a:avLst/>
          </a:prstGeom>
          <a:noFill/>
          <a:ln>
            <a:noFill/>
          </a:ln>
        </p:spPr>
      </p:pic>
      <p:pic>
        <p:nvPicPr>
          <p:cNvPr id="559" name="Google Shape;559;p45"/>
          <p:cNvPicPr preferRelativeResize="0"/>
          <p:nvPr/>
        </p:nvPicPr>
        <p:blipFill>
          <a:blip r:embed="rId7">
            <a:alphaModFix/>
          </a:blip>
          <a:stretch>
            <a:fillRect/>
          </a:stretch>
        </p:blipFill>
        <p:spPr>
          <a:xfrm>
            <a:off x="1343125" y="4080775"/>
            <a:ext cx="393600" cy="393600"/>
          </a:xfrm>
          <a:prstGeom prst="rect">
            <a:avLst/>
          </a:prstGeom>
          <a:noFill/>
          <a:ln>
            <a:noFill/>
          </a:ln>
        </p:spPr>
      </p:pic>
      <p:sp>
        <p:nvSpPr>
          <p:cNvPr id="560" name="Google Shape;560;p45"/>
          <p:cNvSpPr txBox="1"/>
          <p:nvPr/>
        </p:nvSpPr>
        <p:spPr>
          <a:xfrm>
            <a:off x="1936850" y="1166000"/>
            <a:ext cx="5869200" cy="646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600"/>
              </a:spcAft>
              <a:buNone/>
            </a:pPr>
            <a:r>
              <a:rPr b="1" lang="en" sz="1200">
                <a:solidFill>
                  <a:schemeClr val="dk1"/>
                </a:solidFill>
                <a:latin typeface="Lato"/>
                <a:ea typeface="Lato"/>
                <a:cs typeface="Lato"/>
                <a:sym typeface="Lato"/>
              </a:rPr>
              <a:t>Continuous evolution of knowledge</a:t>
            </a:r>
            <a:r>
              <a:rPr b="1"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raised the importance of lifelong learning for up-skill and re-skill </a:t>
            </a:r>
            <a:r>
              <a:rPr lang="en" sz="1200">
                <a:solidFill>
                  <a:schemeClr val="dk1"/>
                </a:solidFill>
                <a:latin typeface="Lato"/>
                <a:ea typeface="Lato"/>
                <a:cs typeface="Lato"/>
                <a:sym typeface="Lato"/>
              </a:rPr>
              <a:t>(ex. micro-</a:t>
            </a:r>
            <a:r>
              <a:rPr lang="en" sz="1200">
                <a:solidFill>
                  <a:schemeClr val="dk1"/>
                </a:solidFill>
                <a:latin typeface="Lato"/>
                <a:ea typeface="Lato"/>
                <a:cs typeface="Lato"/>
                <a:sym typeface="Lato"/>
              </a:rPr>
              <a:t>credentials</a:t>
            </a:r>
            <a:r>
              <a:rPr lang="en" sz="1200">
                <a:solidFill>
                  <a:schemeClr val="dk1"/>
                </a:solidFill>
                <a:latin typeface="Lato"/>
                <a:ea typeface="Lato"/>
                <a:cs typeface="Lato"/>
                <a:sym typeface="Lato"/>
              </a:rPr>
              <a:t>)</a:t>
            </a:r>
            <a:endParaRPr/>
          </a:p>
        </p:txBody>
      </p:sp>
      <p:sp>
        <p:nvSpPr>
          <p:cNvPr id="561" name="Google Shape;561;p45"/>
          <p:cNvSpPr txBox="1"/>
          <p:nvPr/>
        </p:nvSpPr>
        <p:spPr>
          <a:xfrm>
            <a:off x="1936850" y="2248629"/>
            <a:ext cx="5830800" cy="646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600"/>
              </a:spcAft>
              <a:buNone/>
            </a:pPr>
            <a:r>
              <a:rPr b="1" lang="en" sz="1200">
                <a:solidFill>
                  <a:schemeClr val="dk1"/>
                </a:solidFill>
                <a:latin typeface="Lato"/>
                <a:ea typeface="Lato"/>
                <a:cs typeface="Lato"/>
                <a:sym typeface="Lato"/>
              </a:rPr>
              <a:t>Challenges of Business Sector</a:t>
            </a:r>
            <a:r>
              <a:rPr lang="en" sz="1200">
                <a:solidFill>
                  <a:schemeClr val="dk1"/>
                </a:solidFill>
                <a:latin typeface="Lato"/>
                <a:ea typeface="Lato"/>
                <a:cs typeface="Lato"/>
                <a:sym typeface="Lato"/>
              </a:rPr>
              <a:t> in finding training offers to fill the gaps in the workforce skills and in linking them to the effective acquisition of knowledge </a:t>
            </a:r>
            <a:endParaRPr sz="1200">
              <a:solidFill>
                <a:schemeClr val="dk1"/>
              </a:solidFill>
              <a:latin typeface="Lato"/>
              <a:ea typeface="Lato"/>
              <a:cs typeface="Lato"/>
              <a:sym typeface="Lato"/>
            </a:endParaRPr>
          </a:p>
        </p:txBody>
      </p:sp>
      <p:sp>
        <p:nvSpPr>
          <p:cNvPr id="562" name="Google Shape;562;p45"/>
          <p:cNvSpPr txBox="1"/>
          <p:nvPr/>
        </p:nvSpPr>
        <p:spPr>
          <a:xfrm>
            <a:off x="1936850" y="3178600"/>
            <a:ext cx="5830800" cy="646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600"/>
              </a:spcAft>
              <a:buNone/>
            </a:pPr>
            <a:r>
              <a:rPr lang="en" sz="1200">
                <a:solidFill>
                  <a:schemeClr val="dk1"/>
                </a:solidFill>
                <a:latin typeface="Lato"/>
                <a:ea typeface="Lato"/>
                <a:cs typeface="Lato"/>
                <a:sym typeface="Lato"/>
              </a:rPr>
              <a:t>To address these problems, the European Commission created the </a:t>
            </a:r>
            <a:r>
              <a:rPr b="1" lang="en" sz="1200">
                <a:solidFill>
                  <a:schemeClr val="dk1"/>
                </a:solidFill>
                <a:latin typeface="Lato"/>
                <a:ea typeface="Lato"/>
                <a:cs typeface="Lato"/>
                <a:sym typeface="Lato"/>
              </a:rPr>
              <a:t>European Taxonomy for Skills, Competences, Qualifications and Occupations (ESCO)</a:t>
            </a:r>
            <a:r>
              <a:rPr lang="en" sz="1200">
                <a:solidFill>
                  <a:schemeClr val="dk1"/>
                </a:solidFill>
                <a:latin typeface="Lato"/>
                <a:ea typeface="Lato"/>
                <a:cs typeface="Lato"/>
                <a:sym typeface="Lato"/>
              </a:rPr>
              <a:t> </a:t>
            </a:r>
            <a:endParaRPr/>
          </a:p>
        </p:txBody>
      </p:sp>
      <p:sp>
        <p:nvSpPr>
          <p:cNvPr id="563" name="Google Shape;563;p45"/>
          <p:cNvSpPr txBox="1"/>
          <p:nvPr/>
        </p:nvSpPr>
        <p:spPr>
          <a:xfrm>
            <a:off x="1936850" y="4280327"/>
            <a:ext cx="5830800" cy="646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600"/>
              </a:spcAft>
              <a:buNone/>
            </a:pPr>
            <a:r>
              <a:rPr lang="en" sz="1200">
                <a:solidFill>
                  <a:schemeClr val="dk1"/>
                </a:solidFill>
                <a:latin typeface="Lato"/>
                <a:ea typeface="Lato"/>
                <a:cs typeface="Lato"/>
                <a:sym typeface="Lato"/>
              </a:rPr>
              <a:t>ESCO provides an </a:t>
            </a:r>
            <a:r>
              <a:rPr b="1" lang="en" sz="1200">
                <a:solidFill>
                  <a:schemeClr val="dk1"/>
                </a:solidFill>
                <a:latin typeface="Lato"/>
                <a:ea typeface="Lato"/>
                <a:cs typeface="Lato"/>
                <a:sym typeface="Lato"/>
              </a:rPr>
              <a:t>API</a:t>
            </a:r>
            <a:r>
              <a:rPr lang="en" sz="1200">
                <a:solidFill>
                  <a:schemeClr val="dk1"/>
                </a:solidFill>
                <a:latin typeface="Lato"/>
                <a:ea typeface="Lato"/>
                <a:cs typeface="Lato"/>
                <a:sym typeface="Lato"/>
              </a:rPr>
              <a:t> however, it is not capable of</a:t>
            </a:r>
            <a:r>
              <a:rPr lang="en" sz="1200">
                <a:solidFill>
                  <a:schemeClr val="dk1"/>
                </a:solidFill>
                <a:latin typeface="Lato"/>
                <a:ea typeface="Lato"/>
                <a:cs typeface="Lato"/>
                <a:sym typeface="Lato"/>
              </a:rPr>
              <a:t> </a:t>
            </a:r>
            <a:r>
              <a:rPr lang="en" sz="1200">
                <a:solidFill>
                  <a:schemeClr val="dk1"/>
                </a:solidFill>
                <a:latin typeface="Lato"/>
                <a:ea typeface="Lato"/>
                <a:cs typeface="Lato"/>
                <a:sym typeface="Lato"/>
              </a:rPr>
              <a:t>accurately </a:t>
            </a:r>
            <a:r>
              <a:rPr lang="en" sz="1200">
                <a:solidFill>
                  <a:schemeClr val="dk1"/>
                </a:solidFill>
                <a:latin typeface="Lato"/>
                <a:ea typeface="Lato"/>
                <a:cs typeface="Lato"/>
                <a:sym typeface="Lato"/>
              </a:rPr>
              <a:t>mapping training offers to taxonomy skills</a:t>
            </a:r>
            <a:endParaRPr sz="1200">
              <a:solidFill>
                <a:schemeClr val="dk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6"/>
          <p:cNvSpPr txBox="1"/>
          <p:nvPr>
            <p:ph idx="1" type="subTitle"/>
          </p:nvPr>
        </p:nvSpPr>
        <p:spPr>
          <a:xfrm>
            <a:off x="3921961" y="1736081"/>
            <a:ext cx="4953600" cy="27630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SzPts val="1400"/>
              <a:buChar char="●"/>
            </a:pPr>
            <a:r>
              <a:rPr lang="en"/>
              <a:t>University of Aveiro’s (UA) educational offer is available as Pedagogical Dossiers (DPUCs) which work as ID cards of UA’s courses and micro-credentials</a:t>
            </a:r>
            <a:endParaRPr/>
          </a:p>
          <a:p>
            <a:pPr indent="-317500" lvl="0" marL="457200" rtl="0" algn="just">
              <a:spcBef>
                <a:spcPts val="0"/>
              </a:spcBef>
              <a:spcAft>
                <a:spcPts val="0"/>
              </a:spcAft>
              <a:buSzPts val="1400"/>
              <a:buChar char="●"/>
            </a:pPr>
            <a:r>
              <a:rPr lang="en"/>
              <a:t>DPUCs contain many fields related to the course, such as: </a:t>
            </a:r>
            <a:r>
              <a:rPr b="1" lang="en"/>
              <a:t>name</a:t>
            </a:r>
            <a:r>
              <a:rPr lang="en"/>
              <a:t>, </a:t>
            </a:r>
            <a:r>
              <a:rPr b="1" lang="en"/>
              <a:t>contents</a:t>
            </a:r>
            <a:r>
              <a:rPr lang="en"/>
              <a:t>, </a:t>
            </a:r>
            <a:r>
              <a:rPr b="1" lang="en"/>
              <a:t>learning outcomes</a:t>
            </a:r>
            <a:r>
              <a:rPr lang="en"/>
              <a:t>, </a:t>
            </a:r>
            <a:r>
              <a:rPr b="1" lang="en"/>
              <a:t>requirements</a:t>
            </a:r>
            <a:r>
              <a:rPr lang="en"/>
              <a:t>, </a:t>
            </a:r>
            <a:r>
              <a:rPr b="1" lang="en"/>
              <a:t>assessment</a:t>
            </a:r>
            <a:r>
              <a:rPr lang="en"/>
              <a:t>, …</a:t>
            </a:r>
            <a:endParaRPr/>
          </a:p>
          <a:p>
            <a:pPr indent="-317500" lvl="0" marL="457200" rtl="0" algn="just">
              <a:spcBef>
                <a:spcPts val="0"/>
              </a:spcBef>
              <a:spcAft>
                <a:spcPts val="0"/>
              </a:spcAft>
              <a:buSzPts val="1400"/>
              <a:buChar char="●"/>
            </a:pPr>
            <a:r>
              <a:rPr lang="en"/>
              <a:t>However, it is not worth to use all of these fields in order to obtain a list of ESCO skills</a:t>
            </a:r>
            <a:endParaRPr/>
          </a:p>
        </p:txBody>
      </p:sp>
      <p:sp>
        <p:nvSpPr>
          <p:cNvPr id="569" name="Google Shape;569;p46"/>
          <p:cNvSpPr txBox="1"/>
          <p:nvPr>
            <p:ph type="title"/>
          </p:nvPr>
        </p:nvSpPr>
        <p:spPr>
          <a:xfrm>
            <a:off x="716250" y="365860"/>
            <a:ext cx="7533600" cy="11178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lang="en"/>
              <a:t>UA’s Educational Offer Organization</a:t>
            </a:r>
            <a:endParaRPr/>
          </a:p>
        </p:txBody>
      </p:sp>
      <p:sp>
        <p:nvSpPr>
          <p:cNvPr id="570" name="Google Shape;570;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1" name="Google Shape;571;p46"/>
          <p:cNvPicPr preferRelativeResize="0"/>
          <p:nvPr/>
        </p:nvPicPr>
        <p:blipFill>
          <a:blip r:embed="rId3">
            <a:alphaModFix/>
          </a:blip>
          <a:stretch>
            <a:fillRect/>
          </a:stretch>
        </p:blipFill>
        <p:spPr>
          <a:xfrm>
            <a:off x="152400" y="1315199"/>
            <a:ext cx="3549100" cy="2798157"/>
          </a:xfrm>
          <a:prstGeom prst="rect">
            <a:avLst/>
          </a:prstGeom>
          <a:noFill/>
          <a:ln>
            <a:noFill/>
          </a:ln>
        </p:spPr>
      </p:pic>
      <p:sp>
        <p:nvSpPr>
          <p:cNvPr id="572" name="Google Shape;572;p46"/>
          <p:cNvSpPr txBox="1"/>
          <p:nvPr/>
        </p:nvSpPr>
        <p:spPr>
          <a:xfrm>
            <a:off x="308000" y="4112851"/>
            <a:ext cx="3237900" cy="5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Lato"/>
                <a:ea typeface="Lato"/>
                <a:cs typeface="Lato"/>
                <a:sym typeface="Lato"/>
              </a:rPr>
              <a:t>Example of a DPUC for the course of Programming Fundamentals</a:t>
            </a:r>
            <a:endParaRPr sz="900">
              <a:solidFill>
                <a:schemeClr val="dk1"/>
              </a:solidFill>
              <a:latin typeface="Lato"/>
              <a:ea typeface="Lato"/>
              <a:cs typeface="Lato"/>
              <a:sym typeface="Lato"/>
            </a:endParaRPr>
          </a:p>
          <a:p>
            <a:pPr indent="0" lvl="0" marL="0" rtl="0" algn="ctr">
              <a:spcBef>
                <a:spcPts val="0"/>
              </a:spcBef>
              <a:spcAft>
                <a:spcPts val="0"/>
              </a:spcAft>
              <a:buNone/>
            </a:pPr>
            <a:r>
              <a:rPr lang="en" sz="900">
                <a:solidFill>
                  <a:schemeClr val="dk1"/>
                </a:solidFill>
                <a:latin typeface="Lato"/>
                <a:ea typeface="Lato"/>
                <a:cs typeface="Lato"/>
                <a:sym typeface="Lato"/>
              </a:rPr>
              <a:t>Available in: </a:t>
            </a:r>
            <a:r>
              <a:rPr lang="en" sz="900" u="sng">
                <a:solidFill>
                  <a:schemeClr val="hlink"/>
                </a:solidFill>
                <a:latin typeface="Lato"/>
                <a:ea typeface="Lato"/>
                <a:cs typeface="Lato"/>
                <a:sym typeface="Lato"/>
                <a:hlinkClick r:id="rId4"/>
              </a:rPr>
              <a:t>https://www.ua.pt</a:t>
            </a:r>
            <a:r>
              <a:rPr lang="en" sz="900" u="sng">
                <a:solidFill>
                  <a:schemeClr val="hlink"/>
                </a:solidFill>
                <a:latin typeface="Lato"/>
                <a:ea typeface="Lato"/>
                <a:cs typeface="Lato"/>
                <a:sym typeface="Lato"/>
                <a:hlinkClick r:id="rId5"/>
              </a:rPr>
              <a:t>/en</a:t>
            </a:r>
            <a:r>
              <a:rPr lang="en" sz="900" u="sng">
                <a:solidFill>
                  <a:schemeClr val="hlink"/>
                </a:solidFill>
                <a:latin typeface="Lato"/>
                <a:ea typeface="Lato"/>
                <a:cs typeface="Lato"/>
                <a:sym typeface="Lato"/>
                <a:hlinkClick r:id="rId6"/>
              </a:rPr>
              <a:t>/uc/12286</a:t>
            </a:r>
            <a:endParaRPr sz="900">
              <a:solidFill>
                <a:schemeClr val="dk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7"/>
          <p:cNvSpPr txBox="1"/>
          <p:nvPr>
            <p:ph type="title"/>
          </p:nvPr>
        </p:nvSpPr>
        <p:spPr>
          <a:xfrm>
            <a:off x="716250" y="190845"/>
            <a:ext cx="7840500" cy="11178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lang="en"/>
              <a:t>Objectives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8" name="Google Shape;578;p47"/>
          <p:cNvSpPr txBox="1"/>
          <p:nvPr>
            <p:ph idx="1" type="subTitle"/>
          </p:nvPr>
        </p:nvSpPr>
        <p:spPr>
          <a:xfrm>
            <a:off x="827250" y="875095"/>
            <a:ext cx="7618500" cy="3024000"/>
          </a:xfrm>
          <a:prstGeom prst="rect">
            <a:avLst/>
          </a:prstGeom>
        </p:spPr>
        <p:txBody>
          <a:bodyPr anchorCtr="0" anchor="ctr" bIns="91425" lIns="91425" spcFirstLastPara="1" rIns="91425" wrap="square" tIns="91425">
            <a:noAutofit/>
          </a:bodyPr>
          <a:lstStyle/>
          <a:p>
            <a:pPr indent="-311150" lvl="0" marL="457200" rtl="0" algn="just">
              <a:lnSpc>
                <a:spcPct val="115000"/>
              </a:lnSpc>
              <a:spcBef>
                <a:spcPts val="0"/>
              </a:spcBef>
              <a:spcAft>
                <a:spcPts val="0"/>
              </a:spcAft>
              <a:buClr>
                <a:srgbClr val="000000"/>
              </a:buClr>
              <a:buSzPts val="1300"/>
              <a:buChar char="●"/>
            </a:pPr>
            <a:r>
              <a:rPr lang="en" sz="1300">
                <a:solidFill>
                  <a:srgbClr val="000000"/>
                </a:solidFill>
              </a:rPr>
              <a:t>Implementation and testing of a system to manage the skills of UA’s educational offer and to match them to ESCO skills</a:t>
            </a:r>
            <a:endParaRPr sz="1300">
              <a:solidFill>
                <a:srgbClr val="000000"/>
              </a:solidFill>
            </a:endParaRPr>
          </a:p>
          <a:p>
            <a:pPr indent="0" lvl="0" marL="457200" rtl="0" algn="just">
              <a:lnSpc>
                <a:spcPct val="115000"/>
              </a:lnSpc>
              <a:spcBef>
                <a:spcPts val="0"/>
              </a:spcBef>
              <a:spcAft>
                <a:spcPts val="0"/>
              </a:spcAft>
              <a:buNone/>
            </a:pPr>
            <a:r>
              <a:t/>
            </a:r>
            <a:endParaRPr sz="1300">
              <a:solidFill>
                <a:srgbClr val="000000"/>
              </a:solidFill>
            </a:endParaRPr>
          </a:p>
          <a:p>
            <a:pPr indent="-311150" lvl="0" marL="457200" rtl="0" algn="just">
              <a:lnSpc>
                <a:spcPct val="115000"/>
              </a:lnSpc>
              <a:spcBef>
                <a:spcPts val="0"/>
              </a:spcBef>
              <a:spcAft>
                <a:spcPts val="0"/>
              </a:spcAft>
              <a:buClr>
                <a:srgbClr val="000000"/>
              </a:buClr>
              <a:buSzPts val="1300"/>
              <a:buChar char="●"/>
            </a:pPr>
            <a:r>
              <a:rPr lang="en" sz="1300">
                <a:solidFill>
                  <a:srgbClr val="000000"/>
                </a:solidFill>
              </a:rPr>
              <a:t>Development of a pipeline that connects the ESCO framework (API), UA’s DPUCs and a Large Language Model (LLM) framework</a:t>
            </a:r>
            <a:endParaRPr sz="1300">
              <a:solidFill>
                <a:srgbClr val="000000"/>
              </a:solidFill>
            </a:endParaRPr>
          </a:p>
          <a:p>
            <a:pPr indent="0" lvl="0" marL="457200" rtl="0" algn="just">
              <a:lnSpc>
                <a:spcPct val="115000"/>
              </a:lnSpc>
              <a:spcBef>
                <a:spcPts val="0"/>
              </a:spcBef>
              <a:spcAft>
                <a:spcPts val="0"/>
              </a:spcAft>
              <a:buNone/>
            </a:pPr>
            <a:r>
              <a:t/>
            </a:r>
            <a:endParaRPr sz="1300">
              <a:solidFill>
                <a:srgbClr val="000000"/>
              </a:solidFill>
            </a:endParaRPr>
          </a:p>
          <a:p>
            <a:pPr indent="-311150" lvl="0" marL="457200" rtl="0" algn="just">
              <a:lnSpc>
                <a:spcPct val="115000"/>
              </a:lnSpc>
              <a:spcBef>
                <a:spcPts val="0"/>
              </a:spcBef>
              <a:spcAft>
                <a:spcPts val="0"/>
              </a:spcAft>
              <a:buClr>
                <a:srgbClr val="000000"/>
              </a:buClr>
              <a:buSzPts val="1300"/>
              <a:buChar char="●"/>
            </a:pPr>
            <a:r>
              <a:rPr lang="en" sz="1300">
                <a:solidFill>
                  <a:srgbClr val="000000"/>
                </a:solidFill>
              </a:rPr>
              <a:t>Testing LLM frameworks and Natural Language Processing (NLP) libraries to integrate into the system and to help mapping the training offer to ESCO skills</a:t>
            </a:r>
            <a:endParaRPr sz="1300">
              <a:solidFill>
                <a:srgbClr val="000000"/>
              </a:solidFill>
            </a:endParaRPr>
          </a:p>
          <a:p>
            <a:pPr indent="0" lvl="0" marL="457200" rtl="0" algn="just">
              <a:lnSpc>
                <a:spcPct val="115000"/>
              </a:lnSpc>
              <a:spcBef>
                <a:spcPts val="0"/>
              </a:spcBef>
              <a:spcAft>
                <a:spcPts val="0"/>
              </a:spcAft>
              <a:buNone/>
            </a:pPr>
            <a:r>
              <a:t/>
            </a:r>
            <a:endParaRPr sz="1300">
              <a:solidFill>
                <a:srgbClr val="000000"/>
              </a:solidFill>
            </a:endParaRPr>
          </a:p>
          <a:p>
            <a:pPr indent="-311150" lvl="0" marL="457200" rtl="0" algn="just">
              <a:lnSpc>
                <a:spcPct val="115000"/>
              </a:lnSpc>
              <a:spcBef>
                <a:spcPts val="0"/>
              </a:spcBef>
              <a:spcAft>
                <a:spcPts val="0"/>
              </a:spcAft>
              <a:buClr>
                <a:srgbClr val="000000"/>
              </a:buClr>
              <a:buSzPts val="1300"/>
              <a:buChar char="●"/>
            </a:pPr>
            <a:r>
              <a:rPr lang="en" sz="1300">
                <a:solidFill>
                  <a:srgbClr val="000000"/>
                </a:solidFill>
              </a:rPr>
              <a:t>Deploy the system to automate the process of obtaining ESCO skills</a:t>
            </a:r>
            <a:endParaRPr sz="1300">
              <a:solidFill>
                <a:srgbClr val="000000"/>
              </a:solidFill>
            </a:endParaRPr>
          </a:p>
          <a:p>
            <a:pPr indent="0" lvl="0" marL="457200" rtl="0" algn="just">
              <a:lnSpc>
                <a:spcPct val="115000"/>
              </a:lnSpc>
              <a:spcBef>
                <a:spcPts val="0"/>
              </a:spcBef>
              <a:spcAft>
                <a:spcPts val="0"/>
              </a:spcAft>
              <a:buNone/>
            </a:pPr>
            <a:r>
              <a:t/>
            </a:r>
            <a:endParaRPr sz="1300">
              <a:solidFill>
                <a:srgbClr val="000000"/>
              </a:solidFill>
            </a:endParaRPr>
          </a:p>
          <a:p>
            <a:pPr indent="-311150" lvl="0" marL="457200" rtl="0" algn="just">
              <a:lnSpc>
                <a:spcPct val="115000"/>
              </a:lnSpc>
              <a:spcBef>
                <a:spcPts val="0"/>
              </a:spcBef>
              <a:spcAft>
                <a:spcPts val="0"/>
              </a:spcAft>
              <a:buClr>
                <a:srgbClr val="000000"/>
              </a:buClr>
              <a:buSzPts val="1300"/>
              <a:buChar char="●"/>
            </a:pPr>
            <a:r>
              <a:rPr lang="en" sz="1300">
                <a:solidFill>
                  <a:srgbClr val="000000"/>
                </a:solidFill>
              </a:rPr>
              <a:t>Evaluate the system’s performance using manual verification of skills by course directors</a:t>
            </a:r>
            <a:endParaRPr/>
          </a:p>
        </p:txBody>
      </p:sp>
      <p:sp>
        <p:nvSpPr>
          <p:cNvPr id="579" name="Google Shape;579;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0" name="Google Shape;580;p47"/>
          <p:cNvSpPr txBox="1"/>
          <p:nvPr>
            <p:ph idx="1" type="subTitle"/>
          </p:nvPr>
        </p:nvSpPr>
        <p:spPr>
          <a:xfrm>
            <a:off x="827250" y="4171354"/>
            <a:ext cx="7618500" cy="719400"/>
          </a:xfrm>
          <a:prstGeom prst="rect">
            <a:avLst/>
          </a:prstGeom>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300">
                <a:solidFill>
                  <a:srgbClr val="000000"/>
                </a:solidFill>
                <a:latin typeface="Lato Black"/>
                <a:ea typeface="Lato Black"/>
                <a:cs typeface="Lato Black"/>
                <a:sym typeface="Lato Black"/>
              </a:rPr>
              <a:t>Main </a:t>
            </a:r>
            <a:r>
              <a:rPr lang="en" sz="1300">
                <a:solidFill>
                  <a:srgbClr val="000000"/>
                </a:solidFill>
                <a:latin typeface="Lato Black"/>
                <a:ea typeface="Lato Black"/>
                <a:cs typeface="Lato Black"/>
                <a:sym typeface="Lato Black"/>
              </a:rPr>
              <a:t>goal</a:t>
            </a:r>
            <a:r>
              <a:rPr b="1" lang="en" sz="1300">
                <a:solidFill>
                  <a:srgbClr val="000000"/>
                </a:solidFill>
              </a:rPr>
              <a:t> - </a:t>
            </a:r>
            <a:r>
              <a:rPr lang="en" sz="1300">
                <a:solidFill>
                  <a:srgbClr val="000000"/>
                </a:solidFill>
              </a:rPr>
              <a:t>Provide UA’s academic community with a platform that helps:</a:t>
            </a:r>
            <a:endParaRPr sz="1300">
              <a:solidFill>
                <a:srgbClr val="000000"/>
              </a:solidFill>
            </a:endParaRPr>
          </a:p>
          <a:p>
            <a:pPr indent="-311150" lvl="0" marL="457200" rtl="0" algn="just">
              <a:lnSpc>
                <a:spcPct val="115000"/>
              </a:lnSpc>
              <a:spcBef>
                <a:spcPts val="0"/>
              </a:spcBef>
              <a:spcAft>
                <a:spcPts val="0"/>
              </a:spcAft>
              <a:buClr>
                <a:srgbClr val="000000"/>
              </a:buClr>
              <a:buSzPts val="1300"/>
              <a:buChar char="●"/>
            </a:pPr>
            <a:r>
              <a:rPr lang="en" sz="1300">
                <a:solidFill>
                  <a:srgbClr val="000000"/>
                </a:solidFill>
              </a:rPr>
              <a:t>Current and future students to understand better the educational offer</a:t>
            </a:r>
            <a:endParaRPr sz="1300">
              <a:solidFill>
                <a:srgbClr val="000000"/>
              </a:solidFill>
            </a:endParaRPr>
          </a:p>
          <a:p>
            <a:pPr indent="-311150" lvl="0" marL="457200" rtl="0" algn="just">
              <a:lnSpc>
                <a:spcPct val="115000"/>
              </a:lnSpc>
              <a:spcBef>
                <a:spcPts val="0"/>
              </a:spcBef>
              <a:spcAft>
                <a:spcPts val="0"/>
              </a:spcAft>
              <a:buClr>
                <a:srgbClr val="000000"/>
              </a:buClr>
              <a:buSzPts val="1300"/>
              <a:buChar char="●"/>
            </a:pPr>
            <a:r>
              <a:rPr lang="en" sz="1300">
                <a:solidFill>
                  <a:srgbClr val="000000"/>
                </a:solidFill>
              </a:rPr>
              <a:t>Human Resources representers to recognize former students’ skills upon hiring them</a:t>
            </a:r>
            <a:endParaRPr sz="13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4" name="Shape 584"/>
        <p:cNvGrpSpPr/>
        <p:nvPr/>
      </p:nvGrpSpPr>
      <p:grpSpPr>
        <a:xfrm>
          <a:off x="0" y="0"/>
          <a:ext cx="0" cy="0"/>
          <a:chOff x="0" y="0"/>
          <a:chExt cx="0" cy="0"/>
        </a:xfrm>
      </p:grpSpPr>
      <p:pic>
        <p:nvPicPr>
          <p:cNvPr id="585" name="Google Shape;585;p48"/>
          <p:cNvPicPr preferRelativeResize="0"/>
          <p:nvPr/>
        </p:nvPicPr>
        <p:blipFill rotWithShape="1">
          <a:blip r:embed="rId3">
            <a:alphaModFix/>
          </a:blip>
          <a:srcRect b="0" l="-21934" r="-27991" t="2276"/>
          <a:stretch/>
        </p:blipFill>
        <p:spPr>
          <a:xfrm>
            <a:off x="4604600" y="1392775"/>
            <a:ext cx="4989900" cy="3252900"/>
          </a:xfrm>
          <a:prstGeom prst="rect">
            <a:avLst/>
          </a:prstGeom>
          <a:noFill/>
          <a:ln>
            <a:noFill/>
          </a:ln>
        </p:spPr>
      </p:pic>
      <p:sp>
        <p:nvSpPr>
          <p:cNvPr id="586" name="Google Shape;586;p48"/>
          <p:cNvSpPr txBox="1"/>
          <p:nvPr>
            <p:ph type="title"/>
          </p:nvPr>
        </p:nvSpPr>
        <p:spPr>
          <a:xfrm>
            <a:off x="1218700" y="2280025"/>
            <a:ext cx="3953100" cy="694200"/>
          </a:xfrm>
          <a:prstGeom prst="rect">
            <a:avLst/>
          </a:prstGeom>
        </p:spPr>
        <p:txBody>
          <a:bodyPr anchorCtr="0" anchor="t" bIns="91425" lIns="114300" spcFirstLastPara="1" rIns="91425" wrap="square" tIns="91425">
            <a:noAutofit/>
          </a:bodyPr>
          <a:lstStyle/>
          <a:p>
            <a:pPr indent="0" lvl="0" marL="0" rtl="0" algn="l">
              <a:spcBef>
                <a:spcPts val="0"/>
              </a:spcBef>
              <a:spcAft>
                <a:spcPts val="0"/>
              </a:spcAft>
              <a:buNone/>
            </a:pPr>
            <a:r>
              <a:rPr lang="en"/>
              <a:t>Taxonomies for Classification of Occupations and Skills</a:t>
            </a:r>
            <a:endParaRPr/>
          </a:p>
        </p:txBody>
      </p:sp>
      <p:sp>
        <p:nvSpPr>
          <p:cNvPr id="587" name="Google Shape;587;p48"/>
          <p:cNvSpPr txBox="1"/>
          <p:nvPr>
            <p:ph idx="2" type="title"/>
          </p:nvPr>
        </p:nvSpPr>
        <p:spPr>
          <a:xfrm>
            <a:off x="1097250" y="848000"/>
            <a:ext cx="2959500" cy="151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88" name="Google Shape;58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9"/>
          <p:cNvSpPr txBox="1"/>
          <p:nvPr>
            <p:ph type="title"/>
          </p:nvPr>
        </p:nvSpPr>
        <p:spPr>
          <a:xfrm>
            <a:off x="726013" y="419450"/>
            <a:ext cx="8015100" cy="11178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lang="en"/>
              <a:t>Taxonomies for Classification of Occupations and Skills</a:t>
            </a:r>
            <a:endParaRPr/>
          </a:p>
        </p:txBody>
      </p:sp>
      <p:sp>
        <p:nvSpPr>
          <p:cNvPr id="594" name="Google Shape;594;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5" name="Google Shape;595;p49"/>
          <p:cNvSpPr txBox="1"/>
          <p:nvPr>
            <p:ph idx="1" type="subTitle"/>
          </p:nvPr>
        </p:nvSpPr>
        <p:spPr>
          <a:xfrm>
            <a:off x="827250" y="1714625"/>
            <a:ext cx="7618500" cy="1143600"/>
          </a:xfrm>
          <a:prstGeom prst="rect">
            <a:avLst/>
          </a:prstGeom>
        </p:spPr>
        <p:txBody>
          <a:bodyPr anchorCtr="0" anchor="ctr" bIns="91425" lIns="91425" spcFirstLastPara="1" rIns="91425" wrap="square" tIns="91425">
            <a:spAutoFit/>
          </a:bodyPr>
          <a:lstStyle/>
          <a:p>
            <a:pPr indent="0" lvl="0" marL="0" rtl="0" algn="just">
              <a:lnSpc>
                <a:spcPct val="115000"/>
              </a:lnSpc>
              <a:spcBef>
                <a:spcPts val="0"/>
              </a:spcBef>
              <a:spcAft>
                <a:spcPts val="0"/>
              </a:spcAft>
              <a:buNone/>
            </a:pPr>
            <a:r>
              <a:rPr lang="en" sz="1400">
                <a:solidFill>
                  <a:srgbClr val="000000"/>
                </a:solidFill>
                <a:latin typeface="Arial"/>
                <a:ea typeface="Arial"/>
                <a:cs typeface="Arial"/>
                <a:sym typeface="Arial"/>
              </a:rPr>
              <a:t>Taxonomies are structured databases that work as </a:t>
            </a:r>
            <a:r>
              <a:rPr b="1" lang="en" sz="1400">
                <a:solidFill>
                  <a:srgbClr val="000000"/>
                </a:solidFill>
                <a:latin typeface="Arial"/>
                <a:ea typeface="Arial"/>
                <a:cs typeface="Arial"/>
                <a:sym typeface="Arial"/>
              </a:rPr>
              <a:t>dictionaries</a:t>
            </a:r>
            <a:r>
              <a:rPr lang="en" sz="1400">
                <a:solidFill>
                  <a:srgbClr val="000000"/>
                </a:solidFill>
                <a:latin typeface="Arial"/>
                <a:ea typeface="Arial"/>
                <a:cs typeface="Arial"/>
                <a:sym typeface="Arial"/>
              </a:rPr>
              <a:t> to categorize and describe</a:t>
            </a:r>
            <a:r>
              <a:rPr lang="en" sz="1400">
                <a:solidFill>
                  <a:srgbClr val="000000"/>
                </a:solidFill>
                <a:latin typeface="Arial"/>
                <a:ea typeface="Arial"/>
                <a:cs typeface="Arial"/>
                <a:sym typeface="Arial"/>
              </a:rPr>
              <a:t> </a:t>
            </a:r>
            <a:r>
              <a:rPr lang="en" sz="1400">
                <a:solidFill>
                  <a:srgbClr val="000000"/>
                </a:solidFill>
                <a:latin typeface="Arial"/>
                <a:ea typeface="Arial"/>
                <a:cs typeface="Arial"/>
                <a:sym typeface="Arial"/>
              </a:rPr>
              <a:t>occupations and skills in the labo</a:t>
            </a:r>
            <a:r>
              <a:rPr lang="en">
                <a:solidFill>
                  <a:srgbClr val="000000"/>
                </a:solidFill>
                <a:latin typeface="Arial"/>
                <a:ea typeface="Arial"/>
                <a:cs typeface="Arial"/>
                <a:sym typeface="Arial"/>
              </a:rPr>
              <a:t>u</a:t>
            </a:r>
            <a:r>
              <a:rPr lang="en" sz="1400">
                <a:solidFill>
                  <a:srgbClr val="000000"/>
                </a:solidFill>
                <a:latin typeface="Arial"/>
                <a:ea typeface="Arial"/>
                <a:cs typeface="Arial"/>
                <a:sym typeface="Arial"/>
              </a:rPr>
              <a:t>r market</a:t>
            </a:r>
            <a:r>
              <a:rPr lang="en">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t/>
            </a:r>
            <a:endParaRPr>
              <a:solidFill>
                <a:srgbClr val="000000"/>
              </a:solidFill>
              <a:latin typeface="Arial"/>
              <a:ea typeface="Arial"/>
              <a:cs typeface="Arial"/>
              <a:sym typeface="Arial"/>
            </a:endParaRPr>
          </a:p>
          <a:p>
            <a:pPr indent="0" lvl="0" marL="0" rtl="0" algn="just">
              <a:lnSpc>
                <a:spcPct val="115000"/>
              </a:lnSpc>
              <a:spcBef>
                <a:spcPts val="0"/>
              </a:spcBef>
              <a:spcAft>
                <a:spcPts val="0"/>
              </a:spcAft>
              <a:buNone/>
            </a:pPr>
            <a:r>
              <a:rPr lang="en">
                <a:solidFill>
                  <a:srgbClr val="000000"/>
                </a:solidFill>
                <a:latin typeface="Arial"/>
                <a:ea typeface="Arial"/>
                <a:cs typeface="Arial"/>
                <a:sym typeface="Arial"/>
              </a:rPr>
              <a:t>From their multiple advantages, the following must be highlighted:</a:t>
            </a:r>
            <a:endParaRPr>
              <a:solidFill>
                <a:srgbClr val="000000"/>
              </a:solidFill>
              <a:latin typeface="Arial"/>
              <a:ea typeface="Arial"/>
              <a:cs typeface="Arial"/>
              <a:sym typeface="Arial"/>
            </a:endParaRPr>
          </a:p>
        </p:txBody>
      </p:sp>
      <p:sp>
        <p:nvSpPr>
          <p:cNvPr id="596" name="Google Shape;596;p49"/>
          <p:cNvSpPr txBox="1"/>
          <p:nvPr/>
        </p:nvSpPr>
        <p:spPr>
          <a:xfrm>
            <a:off x="1452025" y="4048200"/>
            <a:ext cx="16626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Lato"/>
                <a:ea typeface="Lato"/>
                <a:cs typeface="Lato"/>
                <a:sym typeface="Lato"/>
              </a:rPr>
              <a:t>Standardization and clarity</a:t>
            </a:r>
            <a:endParaRPr b="1" sz="1200">
              <a:solidFill>
                <a:schemeClr val="dk1"/>
              </a:solidFill>
              <a:latin typeface="Lato"/>
              <a:ea typeface="Lato"/>
              <a:cs typeface="Lato"/>
              <a:sym typeface="Lato"/>
            </a:endParaRPr>
          </a:p>
        </p:txBody>
      </p:sp>
      <p:pic>
        <p:nvPicPr>
          <p:cNvPr id="597" name="Google Shape;597;p49"/>
          <p:cNvPicPr preferRelativeResize="0"/>
          <p:nvPr/>
        </p:nvPicPr>
        <p:blipFill>
          <a:blip r:embed="rId3">
            <a:alphaModFix/>
          </a:blip>
          <a:stretch>
            <a:fillRect/>
          </a:stretch>
        </p:blipFill>
        <p:spPr>
          <a:xfrm>
            <a:off x="4274988" y="3169962"/>
            <a:ext cx="917125" cy="917125"/>
          </a:xfrm>
          <a:prstGeom prst="rect">
            <a:avLst/>
          </a:prstGeom>
          <a:noFill/>
          <a:ln>
            <a:noFill/>
          </a:ln>
        </p:spPr>
      </p:pic>
      <p:pic>
        <p:nvPicPr>
          <p:cNvPr id="598" name="Google Shape;598;p49"/>
          <p:cNvPicPr preferRelativeResize="0"/>
          <p:nvPr/>
        </p:nvPicPr>
        <p:blipFill>
          <a:blip r:embed="rId4">
            <a:alphaModFix/>
          </a:blip>
          <a:stretch>
            <a:fillRect/>
          </a:stretch>
        </p:blipFill>
        <p:spPr>
          <a:xfrm>
            <a:off x="1815049" y="3208850"/>
            <a:ext cx="839350" cy="839350"/>
          </a:xfrm>
          <a:prstGeom prst="rect">
            <a:avLst/>
          </a:prstGeom>
          <a:noFill/>
          <a:ln>
            <a:noFill/>
          </a:ln>
        </p:spPr>
      </p:pic>
      <p:sp>
        <p:nvSpPr>
          <p:cNvPr id="599" name="Google Shape;599;p49"/>
          <p:cNvSpPr txBox="1"/>
          <p:nvPr/>
        </p:nvSpPr>
        <p:spPr>
          <a:xfrm>
            <a:off x="3805200" y="3989862"/>
            <a:ext cx="16626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Lato"/>
                <a:ea typeface="Lato"/>
                <a:cs typeface="Lato"/>
                <a:sym typeface="Lato"/>
              </a:rPr>
              <a:t>Professional development and guidance</a:t>
            </a:r>
            <a:endParaRPr b="1" sz="1200">
              <a:solidFill>
                <a:schemeClr val="dk1"/>
              </a:solidFill>
              <a:latin typeface="Lato"/>
              <a:ea typeface="Lato"/>
              <a:cs typeface="Lato"/>
              <a:sym typeface="Lato"/>
            </a:endParaRPr>
          </a:p>
        </p:txBody>
      </p:sp>
      <p:pic>
        <p:nvPicPr>
          <p:cNvPr id="600" name="Google Shape;600;p49"/>
          <p:cNvPicPr preferRelativeResize="0"/>
          <p:nvPr/>
        </p:nvPicPr>
        <p:blipFill>
          <a:blip r:embed="rId5">
            <a:alphaModFix/>
          </a:blip>
          <a:stretch>
            <a:fillRect/>
          </a:stretch>
        </p:blipFill>
        <p:spPr>
          <a:xfrm>
            <a:off x="6618600" y="3233162"/>
            <a:ext cx="790725" cy="790725"/>
          </a:xfrm>
          <a:prstGeom prst="rect">
            <a:avLst/>
          </a:prstGeom>
          <a:noFill/>
          <a:ln>
            <a:noFill/>
          </a:ln>
        </p:spPr>
      </p:pic>
      <p:sp>
        <p:nvSpPr>
          <p:cNvPr id="601" name="Google Shape;601;p49"/>
          <p:cNvSpPr txBox="1"/>
          <p:nvPr/>
        </p:nvSpPr>
        <p:spPr>
          <a:xfrm>
            <a:off x="6182663" y="4019042"/>
            <a:ext cx="16626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Lato"/>
                <a:ea typeface="Lato"/>
                <a:cs typeface="Lato"/>
                <a:sym typeface="Lato"/>
              </a:rPr>
              <a:t>Recruitment and human resources management</a:t>
            </a:r>
            <a:endParaRPr b="1" sz="1200">
              <a:solidFill>
                <a:schemeClr val="dk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0"/>
          <p:cNvSpPr txBox="1"/>
          <p:nvPr>
            <p:ph type="title"/>
          </p:nvPr>
        </p:nvSpPr>
        <p:spPr>
          <a:xfrm>
            <a:off x="706527" y="344625"/>
            <a:ext cx="1315800" cy="646500"/>
          </a:xfrm>
          <a:prstGeom prst="rect">
            <a:avLst/>
          </a:prstGeom>
        </p:spPr>
        <p:txBody>
          <a:bodyPr anchorCtr="0" anchor="t" bIns="91425" lIns="182875" spcFirstLastPara="1" rIns="91425" wrap="square" tIns="91425">
            <a:spAutoFit/>
          </a:bodyPr>
          <a:lstStyle/>
          <a:p>
            <a:pPr indent="0" lvl="0" marL="0" rtl="0" algn="l">
              <a:spcBef>
                <a:spcPts val="0"/>
              </a:spcBef>
              <a:spcAft>
                <a:spcPts val="0"/>
              </a:spcAft>
              <a:buNone/>
            </a:pPr>
            <a:r>
              <a:rPr lang="en"/>
              <a:t>ESCO</a:t>
            </a:r>
            <a:endParaRPr/>
          </a:p>
        </p:txBody>
      </p:sp>
      <p:sp>
        <p:nvSpPr>
          <p:cNvPr id="607" name="Google Shape;607;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8" name="Google Shape;608;p50"/>
          <p:cNvSpPr txBox="1"/>
          <p:nvPr/>
        </p:nvSpPr>
        <p:spPr>
          <a:xfrm>
            <a:off x="1164625" y="4354566"/>
            <a:ext cx="3237900" cy="5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Lato"/>
                <a:ea typeface="Lato"/>
                <a:cs typeface="Lato"/>
                <a:sym typeface="Lato"/>
              </a:rPr>
              <a:t>Example of an ESCO’s Web Service page</a:t>
            </a:r>
            <a:endParaRPr sz="900">
              <a:solidFill>
                <a:schemeClr val="dk1"/>
              </a:solidFill>
              <a:latin typeface="Lato"/>
              <a:ea typeface="Lato"/>
              <a:cs typeface="Lato"/>
              <a:sym typeface="Lato"/>
            </a:endParaRPr>
          </a:p>
          <a:p>
            <a:pPr indent="0" lvl="0" marL="0" rtl="0" algn="ctr">
              <a:spcBef>
                <a:spcPts val="0"/>
              </a:spcBef>
              <a:spcAft>
                <a:spcPts val="0"/>
              </a:spcAft>
              <a:buNone/>
            </a:pPr>
            <a:r>
              <a:rPr lang="en" sz="900">
                <a:solidFill>
                  <a:schemeClr val="dk1"/>
                </a:solidFill>
                <a:latin typeface="Lato"/>
                <a:ea typeface="Lato"/>
                <a:cs typeface="Lato"/>
                <a:sym typeface="Lato"/>
              </a:rPr>
              <a:t>Source: </a:t>
            </a:r>
            <a:r>
              <a:rPr lang="en" sz="900" u="sng">
                <a:solidFill>
                  <a:schemeClr val="hlink"/>
                </a:solidFill>
                <a:latin typeface="Lato"/>
                <a:ea typeface="Lato"/>
                <a:cs typeface="Lato"/>
                <a:sym typeface="Lato"/>
                <a:hlinkClick r:id="rId3"/>
              </a:rPr>
              <a:t>ESCO - Software Developer</a:t>
            </a:r>
            <a:endParaRPr sz="900">
              <a:solidFill>
                <a:schemeClr val="dk1"/>
              </a:solidFill>
              <a:latin typeface="Lato"/>
              <a:ea typeface="Lato"/>
              <a:cs typeface="Lato"/>
              <a:sym typeface="Lato"/>
            </a:endParaRPr>
          </a:p>
        </p:txBody>
      </p:sp>
      <p:pic>
        <p:nvPicPr>
          <p:cNvPr id="609" name="Google Shape;609;p50"/>
          <p:cNvPicPr preferRelativeResize="0"/>
          <p:nvPr/>
        </p:nvPicPr>
        <p:blipFill>
          <a:blip r:embed="rId4">
            <a:alphaModFix/>
          </a:blip>
          <a:stretch>
            <a:fillRect/>
          </a:stretch>
        </p:blipFill>
        <p:spPr>
          <a:xfrm>
            <a:off x="860513" y="1152915"/>
            <a:ext cx="3846127" cy="3201661"/>
          </a:xfrm>
          <a:prstGeom prst="rect">
            <a:avLst/>
          </a:prstGeom>
          <a:noFill/>
          <a:ln>
            <a:noFill/>
          </a:ln>
        </p:spPr>
      </p:pic>
      <p:sp>
        <p:nvSpPr>
          <p:cNvPr id="610" name="Google Shape;610;p50"/>
          <p:cNvSpPr/>
          <p:nvPr/>
        </p:nvSpPr>
        <p:spPr>
          <a:xfrm>
            <a:off x="972325" y="3675325"/>
            <a:ext cx="1050000" cy="184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11" name="Google Shape;611;p50"/>
          <p:cNvSpPr txBox="1"/>
          <p:nvPr/>
        </p:nvSpPr>
        <p:spPr>
          <a:xfrm>
            <a:off x="4930075" y="1037600"/>
            <a:ext cx="3626700" cy="3432300"/>
          </a:xfrm>
          <a:prstGeom prst="rect">
            <a:avLst/>
          </a:prstGeom>
          <a:noFill/>
          <a:ln>
            <a:noFill/>
          </a:ln>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Taxonomy to describe, identify and classify skills, qualifications and occupations that are relevant to the European Union (EU) labour market</a:t>
            </a:r>
            <a:endParaRPr sz="1200">
              <a:solidFill>
                <a:schemeClr val="dk1"/>
              </a:solidFill>
              <a:latin typeface="Lato"/>
              <a:ea typeface="Lato"/>
              <a:cs typeface="Lato"/>
              <a:sym typeface="Lato"/>
            </a:endParaRPr>
          </a:p>
          <a:p>
            <a:pPr indent="0" lvl="0" marL="457200" rtl="0" algn="just">
              <a:spcBef>
                <a:spcPts val="0"/>
              </a:spcBef>
              <a:spcAft>
                <a:spcPts val="0"/>
              </a:spcAft>
              <a:buNone/>
            </a:pPr>
            <a:r>
              <a:t/>
            </a:r>
            <a:endParaRPr sz="1200">
              <a:solidFill>
                <a:schemeClr val="dk1"/>
              </a:solidFill>
              <a:latin typeface="Lato"/>
              <a:ea typeface="Lato"/>
              <a:cs typeface="Lato"/>
              <a:sym typeface="Lato"/>
            </a:endParaRPr>
          </a:p>
          <a:p>
            <a:pPr indent="-304800" lvl="0" marL="457200" rtl="0" algn="just">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ESCO is currently available in 28 languages</a:t>
            </a:r>
            <a:endParaRPr sz="1200">
              <a:solidFill>
                <a:schemeClr val="dk1"/>
              </a:solidFill>
              <a:latin typeface="Lato"/>
              <a:ea typeface="Lato"/>
              <a:cs typeface="Lato"/>
              <a:sym typeface="Lato"/>
            </a:endParaRPr>
          </a:p>
          <a:p>
            <a:pPr indent="0" lvl="0" marL="457200" rtl="0" algn="just">
              <a:spcBef>
                <a:spcPts val="0"/>
              </a:spcBef>
              <a:spcAft>
                <a:spcPts val="0"/>
              </a:spcAft>
              <a:buNone/>
            </a:pPr>
            <a:r>
              <a:t/>
            </a:r>
            <a:endParaRPr sz="1200">
              <a:solidFill>
                <a:schemeClr val="dk1"/>
              </a:solidFill>
              <a:latin typeface="Lato"/>
              <a:ea typeface="Lato"/>
              <a:cs typeface="Lato"/>
              <a:sym typeface="Lato"/>
            </a:endParaRPr>
          </a:p>
          <a:p>
            <a:pPr indent="-304800" lvl="0" marL="457200" rtl="0" algn="just">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Describes 3,008 occupations and 13,890 skills</a:t>
            </a:r>
            <a:endParaRPr sz="1200">
              <a:solidFill>
                <a:schemeClr val="dk1"/>
              </a:solidFill>
              <a:latin typeface="Lato"/>
              <a:ea typeface="Lato"/>
              <a:cs typeface="Lato"/>
              <a:sym typeface="Lato"/>
            </a:endParaRPr>
          </a:p>
          <a:p>
            <a:pPr indent="0" lvl="0" marL="457200" rtl="0" algn="just">
              <a:spcBef>
                <a:spcPts val="0"/>
              </a:spcBef>
              <a:spcAft>
                <a:spcPts val="0"/>
              </a:spcAft>
              <a:buNone/>
            </a:pPr>
            <a:r>
              <a:t/>
            </a:r>
            <a:endParaRPr sz="1200">
              <a:solidFill>
                <a:schemeClr val="dk1"/>
              </a:solidFill>
              <a:latin typeface="Lato"/>
              <a:ea typeface="Lato"/>
              <a:cs typeface="Lato"/>
              <a:sym typeface="Lato"/>
            </a:endParaRPr>
          </a:p>
          <a:p>
            <a:pPr indent="-304800" lvl="0" marL="457200" rtl="0" algn="just">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Follows a hierarchical approach according to ISCO-08</a:t>
            </a:r>
            <a:endParaRPr sz="1200">
              <a:solidFill>
                <a:schemeClr val="dk1"/>
              </a:solidFill>
              <a:latin typeface="Lato"/>
              <a:ea typeface="Lato"/>
              <a:cs typeface="Lato"/>
              <a:sym typeface="Lato"/>
            </a:endParaRPr>
          </a:p>
          <a:p>
            <a:pPr indent="0" lvl="0" marL="457200" rtl="0" algn="just">
              <a:spcBef>
                <a:spcPts val="0"/>
              </a:spcBef>
              <a:spcAft>
                <a:spcPts val="0"/>
              </a:spcAft>
              <a:buNone/>
            </a:pPr>
            <a:r>
              <a:t/>
            </a:r>
            <a:endParaRPr sz="1200">
              <a:solidFill>
                <a:schemeClr val="dk1"/>
              </a:solidFill>
              <a:latin typeface="Lato"/>
              <a:ea typeface="Lato"/>
              <a:cs typeface="Lato"/>
              <a:sym typeface="Lato"/>
            </a:endParaRPr>
          </a:p>
          <a:p>
            <a:pPr indent="-304800" lvl="0" marL="457200" rtl="0" algn="just">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Provides 2 APIs - a user-friendly </a:t>
            </a:r>
            <a:r>
              <a:rPr b="1" lang="en" sz="1200">
                <a:solidFill>
                  <a:schemeClr val="dk1"/>
                </a:solidFill>
                <a:latin typeface="Lato"/>
                <a:ea typeface="Lato"/>
                <a:cs typeface="Lato"/>
                <a:sym typeface="Lato"/>
              </a:rPr>
              <a:t>Web Service </a:t>
            </a:r>
            <a:r>
              <a:rPr lang="en" sz="1200">
                <a:solidFill>
                  <a:schemeClr val="dk1"/>
                </a:solidFill>
                <a:latin typeface="Lato"/>
                <a:ea typeface="Lato"/>
                <a:cs typeface="Lato"/>
                <a:sym typeface="Lato"/>
              </a:rPr>
              <a:t>and a </a:t>
            </a:r>
            <a:r>
              <a:rPr b="1" lang="en" sz="1200">
                <a:solidFill>
                  <a:schemeClr val="dk1"/>
                </a:solidFill>
                <a:latin typeface="Lato"/>
                <a:ea typeface="Lato"/>
                <a:cs typeface="Lato"/>
                <a:sym typeface="Lato"/>
              </a:rPr>
              <a:t>Local Version </a:t>
            </a:r>
            <a:r>
              <a:rPr lang="en" sz="1200">
                <a:solidFill>
                  <a:schemeClr val="dk1"/>
                </a:solidFill>
                <a:latin typeface="Lato"/>
                <a:ea typeface="Lato"/>
                <a:cs typeface="Lato"/>
                <a:sym typeface="Lato"/>
              </a:rPr>
              <a:t>that can be </a:t>
            </a:r>
            <a:r>
              <a:rPr lang="en" sz="1200">
                <a:solidFill>
                  <a:schemeClr val="dk1"/>
                </a:solidFill>
                <a:latin typeface="Lato"/>
                <a:ea typeface="Lato"/>
                <a:cs typeface="Lato"/>
                <a:sym typeface="Lato"/>
              </a:rPr>
              <a:t>downloaded and integrated in information systems</a:t>
            </a:r>
            <a:endParaRPr sz="1200">
              <a:solidFill>
                <a:schemeClr val="dk1"/>
              </a:solidFill>
              <a:latin typeface="Lato"/>
              <a:ea typeface="Lato"/>
              <a:cs typeface="Lato"/>
              <a:sym typeface="Lato"/>
            </a:endParaRPr>
          </a:p>
          <a:p>
            <a:pPr indent="0" lvl="0" marL="0" rtl="0" algn="just">
              <a:spcBef>
                <a:spcPts val="0"/>
              </a:spcBef>
              <a:spcAft>
                <a:spcPts val="0"/>
              </a:spcAft>
              <a:buNone/>
            </a:pPr>
            <a:r>
              <a:t/>
            </a:r>
            <a:endParaRPr sz="1200">
              <a:solidFill>
                <a:schemeClr val="dk1"/>
              </a:solidFill>
              <a:latin typeface="Lato"/>
              <a:ea typeface="Lato"/>
              <a:cs typeface="Lato"/>
              <a:sym typeface="Lato"/>
            </a:endParaRPr>
          </a:p>
          <a:p>
            <a:pPr indent="0" lvl="0" marL="0" rtl="0" algn="just">
              <a:spcBef>
                <a:spcPts val="0"/>
              </a:spcBef>
              <a:spcAft>
                <a:spcPts val="0"/>
              </a:spcAft>
              <a:buNone/>
            </a:pPr>
            <a:r>
              <a:t/>
            </a:r>
            <a:endParaRPr sz="1200">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tment Fund Company Profile by Slidesgo">
  <a:themeElements>
    <a:clrScheme name="Simple Light">
      <a:dk1>
        <a:srgbClr val="2A2828"/>
      </a:dk1>
      <a:lt1>
        <a:srgbClr val="FFFFFF"/>
      </a:lt1>
      <a:dk2>
        <a:srgbClr val="FFA8A1"/>
      </a:dk2>
      <a:lt2>
        <a:srgbClr val="FEF4EA"/>
      </a:lt2>
      <a:accent1>
        <a:srgbClr val="FFD8B1"/>
      </a:accent1>
      <a:accent2>
        <a:srgbClr val="CAD5D7"/>
      </a:accent2>
      <a:accent3>
        <a:srgbClr val="212121"/>
      </a:accent3>
      <a:accent4>
        <a:srgbClr val="FFD8B1"/>
      </a:accent4>
      <a:accent5>
        <a:srgbClr val="FFA8A1"/>
      </a:accent5>
      <a:accent6>
        <a:srgbClr val="FEF4EA"/>
      </a:accent6>
      <a:hlink>
        <a:srgbClr val="3034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